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76" r:id="rId5"/>
    <p:sldId id="277" r:id="rId6"/>
    <p:sldId id="278" r:id="rId7"/>
    <p:sldId id="312" r:id="rId8"/>
    <p:sldId id="281" r:id="rId9"/>
    <p:sldId id="313" r:id="rId10"/>
    <p:sldId id="282" r:id="rId11"/>
    <p:sldId id="309" r:id="rId12"/>
    <p:sldId id="290" r:id="rId13"/>
    <p:sldId id="291" r:id="rId14"/>
    <p:sldId id="294" r:id="rId15"/>
    <p:sldId id="295" r:id="rId16"/>
    <p:sldId id="296" r:id="rId17"/>
    <p:sldId id="297" r:id="rId18"/>
    <p:sldId id="299" r:id="rId19"/>
    <p:sldId id="258" r:id="rId20"/>
    <p:sldId id="261" r:id="rId21"/>
    <p:sldId id="310" r:id="rId22"/>
    <p:sldId id="264" r:id="rId23"/>
    <p:sldId id="31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0DAE3-FC8D-41CF-9220-3E610543598B}" v="374" dt="2021-02-04T14:46:56.130"/>
    <p1510:client id="{69BE7D16-57FE-F24B-FCFC-796E3723129A}" v="120" dt="2021-02-04T13:53:36.377"/>
    <p1510:client id="{B1CE918E-0680-9ABF-A1E1-F6500AF755D0}" v="593" dt="2021-02-04T14:44:30.494"/>
    <p1510:client id="{C6E82A27-679A-C8EE-8DF3-DDA6A037A9D0}" v="27" dt="2021-02-04T14:48:10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gel Jarvis" userId="7e140ef3d7d2fcb0" providerId="LiveId" clId="{11667926-22FF-40BE-9D47-08F4A884CB33}"/>
    <pc:docChg chg="undo custSel modSld">
      <pc:chgData name="Nigel Jarvis" userId="7e140ef3d7d2fcb0" providerId="LiveId" clId="{11667926-22FF-40BE-9D47-08F4A884CB33}" dt="2020-02-16T19:54:06.960" v="253" actId="14100"/>
      <pc:docMkLst>
        <pc:docMk/>
      </pc:docMkLst>
      <pc:sldChg chg="delSp modSp">
        <pc:chgData name="Nigel Jarvis" userId="7e140ef3d7d2fcb0" providerId="LiveId" clId="{11667926-22FF-40BE-9D47-08F4A884CB33}" dt="2020-02-16T19:08:21.892" v="96" actId="14100"/>
        <pc:sldMkLst>
          <pc:docMk/>
          <pc:sldMk cId="197412865" sldId="258"/>
        </pc:sldMkLst>
        <pc:spChg chg="del">
          <ac:chgData name="Nigel Jarvis" userId="7e140ef3d7d2fcb0" providerId="LiveId" clId="{11667926-22FF-40BE-9D47-08F4A884CB33}" dt="2020-02-16T19:08:00.733" v="90" actId="478"/>
          <ac:spMkLst>
            <pc:docMk/>
            <pc:sldMk cId="197412865" sldId="258"/>
            <ac:spMk id="6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8:21.892" v="96" actId="14100"/>
          <ac:spMkLst>
            <pc:docMk/>
            <pc:sldMk cId="197412865" sldId="258"/>
            <ac:spMk id="53250" creationId="{00000000-0000-0000-0000-000000000000}"/>
          </ac:spMkLst>
        </pc:spChg>
        <pc:spChg chg="del mod">
          <ac:chgData name="Nigel Jarvis" userId="7e140ef3d7d2fcb0" providerId="LiveId" clId="{11667926-22FF-40BE-9D47-08F4A884CB33}" dt="2020-02-16T19:08:13.637" v="93" actId="478"/>
          <ac:spMkLst>
            <pc:docMk/>
            <pc:sldMk cId="197412865" sldId="258"/>
            <ac:spMk id="53253" creationId="{00000000-0000-0000-0000-000000000000}"/>
          </ac:spMkLst>
        </pc:spChg>
      </pc:sldChg>
      <pc:sldChg chg="modSp">
        <pc:chgData name="Nigel Jarvis" userId="7e140ef3d7d2fcb0" providerId="LiveId" clId="{11667926-22FF-40BE-9D47-08F4A884CB33}" dt="2020-02-16T19:10:36.364" v="115" actId="114"/>
        <pc:sldMkLst>
          <pc:docMk/>
          <pc:sldMk cId="1684207553" sldId="261"/>
        </pc:sldMkLst>
        <pc:spChg chg="mod">
          <ac:chgData name="Nigel Jarvis" userId="7e140ef3d7d2fcb0" providerId="LiveId" clId="{11667926-22FF-40BE-9D47-08F4A884CB33}" dt="2020-02-16T19:08:28.290" v="97" actId="1076"/>
          <ac:spMkLst>
            <pc:docMk/>
            <pc:sldMk cId="1684207553" sldId="261"/>
            <ac:spMk id="57346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9:17.088" v="106" actId="114"/>
          <ac:spMkLst>
            <pc:docMk/>
            <pc:sldMk cId="1684207553" sldId="261"/>
            <ac:spMk id="57348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10:36.364" v="115" actId="114"/>
          <ac:spMkLst>
            <pc:docMk/>
            <pc:sldMk cId="1684207553" sldId="261"/>
            <ac:spMk id="57349" creationId="{00000000-0000-0000-0000-000000000000}"/>
          </ac:spMkLst>
        </pc:spChg>
      </pc:sldChg>
      <pc:sldChg chg="modSp">
        <pc:chgData name="Nigel Jarvis" userId="7e140ef3d7d2fcb0" providerId="LiveId" clId="{11667926-22FF-40BE-9D47-08F4A884CB33}" dt="2020-02-16T19:53:45.387" v="251" actId="1076"/>
        <pc:sldMkLst>
          <pc:docMk/>
          <pc:sldMk cId="3836416016" sldId="264"/>
        </pc:sldMkLst>
        <pc:spChg chg="mod">
          <ac:chgData name="Nigel Jarvis" userId="7e140ef3d7d2fcb0" providerId="LiveId" clId="{11667926-22FF-40BE-9D47-08F4A884CB33}" dt="2020-02-16T19:53:43.051" v="250" actId="1076"/>
          <ac:spMkLst>
            <pc:docMk/>
            <pc:sldMk cId="3836416016" sldId="264"/>
            <ac:spMk id="5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53:45.387" v="251" actId="1076"/>
          <ac:spMkLst>
            <pc:docMk/>
            <pc:sldMk cId="3836416016" sldId="264"/>
            <ac:spMk id="61443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53:33.867" v="248" actId="1076"/>
          <ac:spMkLst>
            <pc:docMk/>
            <pc:sldMk cId="3836416016" sldId="264"/>
            <ac:spMk id="61444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53:37.987" v="249" actId="1076"/>
          <ac:picMkLst>
            <pc:docMk/>
            <pc:sldMk cId="3836416016" sldId="264"/>
            <ac:picMk id="61442" creationId="{00000000-0000-0000-0000-000000000000}"/>
          </ac:picMkLst>
        </pc:picChg>
      </pc:sldChg>
      <pc:sldChg chg="modSp">
        <pc:chgData name="Nigel Jarvis" userId="7e140ef3d7d2fcb0" providerId="LiveId" clId="{11667926-22FF-40BE-9D47-08F4A884CB33}" dt="2020-02-16T18:59:26.501" v="4" actId="20577"/>
        <pc:sldMkLst>
          <pc:docMk/>
          <pc:sldMk cId="699328886" sldId="290"/>
        </pc:sldMkLst>
        <pc:spChg chg="mod">
          <ac:chgData name="Nigel Jarvis" userId="7e140ef3d7d2fcb0" providerId="LiveId" clId="{11667926-22FF-40BE-9D47-08F4A884CB33}" dt="2020-02-16T18:59:14.754" v="1" actId="1076"/>
          <ac:spMkLst>
            <pc:docMk/>
            <pc:sldMk cId="699328886" sldId="290"/>
            <ac:spMk id="9" creationId="{00000000-0000-0000-0000-000000000000}"/>
          </ac:spMkLst>
        </pc:spChg>
        <pc:spChg chg="mod">
          <ac:chgData name="Nigel Jarvis" userId="7e140ef3d7d2fcb0" providerId="LiveId" clId="{11667926-22FF-40BE-9D47-08F4A884CB33}" dt="2020-02-16T18:59:26.501" v="4" actId="20577"/>
          <ac:spMkLst>
            <pc:docMk/>
            <pc:sldMk cId="699328886" sldId="290"/>
            <ac:spMk id="10" creationId="{00000000-0000-0000-0000-000000000000}"/>
          </ac:spMkLst>
        </pc:spChg>
        <pc:spChg chg="mod">
          <ac:chgData name="Nigel Jarvis" userId="7e140ef3d7d2fcb0" providerId="LiveId" clId="{11667926-22FF-40BE-9D47-08F4A884CB33}" dt="2020-02-16T18:59:17.895" v="2" actId="1076"/>
          <ac:spMkLst>
            <pc:docMk/>
            <pc:sldMk cId="699328886" sldId="290"/>
            <ac:spMk id="5122" creationId="{00000000-0000-0000-0000-000000000000}"/>
          </ac:spMkLst>
        </pc:spChg>
      </pc:sldChg>
      <pc:sldChg chg="modSp">
        <pc:chgData name="Nigel Jarvis" userId="7e140ef3d7d2fcb0" providerId="LiveId" clId="{11667926-22FF-40BE-9D47-08F4A884CB33}" dt="2020-02-16T19:01:26.965" v="22" actId="1076"/>
        <pc:sldMkLst>
          <pc:docMk/>
          <pc:sldMk cId="2087006707" sldId="291"/>
        </pc:sldMkLst>
        <pc:spChg chg="mod">
          <ac:chgData name="Nigel Jarvis" userId="7e140ef3d7d2fcb0" providerId="LiveId" clId="{11667926-22FF-40BE-9D47-08F4A884CB33}" dt="2020-02-16T19:00:19.634" v="12" actId="313"/>
          <ac:spMkLst>
            <pc:docMk/>
            <pc:sldMk cId="2087006707" sldId="291"/>
            <ac:spMk id="12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0:04.941" v="8" actId="1076"/>
          <ac:spMkLst>
            <pc:docMk/>
            <pc:sldMk cId="2087006707" sldId="291"/>
            <ac:spMk id="5122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01:26.965" v="22" actId="1076"/>
          <ac:picMkLst>
            <pc:docMk/>
            <pc:sldMk cId="2087006707" sldId="291"/>
            <ac:picMk id="8" creationId="{00000000-0000-0000-0000-000000000000}"/>
          </ac:picMkLst>
        </pc:picChg>
        <pc:picChg chg="mod">
          <ac:chgData name="Nigel Jarvis" userId="7e140ef3d7d2fcb0" providerId="LiveId" clId="{11667926-22FF-40BE-9D47-08F4A884CB33}" dt="2020-02-16T19:00:15.013" v="11" actId="1076"/>
          <ac:picMkLst>
            <pc:docMk/>
            <pc:sldMk cId="2087006707" sldId="291"/>
            <ac:picMk id="11" creationId="{00000000-0000-0000-0000-000000000000}"/>
          </ac:picMkLst>
        </pc:picChg>
      </pc:sldChg>
      <pc:sldChg chg="modSp">
        <pc:chgData name="Nigel Jarvis" userId="7e140ef3d7d2fcb0" providerId="LiveId" clId="{11667926-22FF-40BE-9D47-08F4A884CB33}" dt="2020-02-16T19:01:39.366" v="25" actId="732"/>
        <pc:sldMkLst>
          <pc:docMk/>
          <pc:sldMk cId="1721858177" sldId="294"/>
        </pc:sldMkLst>
        <pc:spChg chg="mod">
          <ac:chgData name="Nigel Jarvis" userId="7e140ef3d7d2fcb0" providerId="LiveId" clId="{11667926-22FF-40BE-9D47-08F4A884CB33}" dt="2020-02-16T19:00:55.829" v="17" actId="1076"/>
          <ac:spMkLst>
            <pc:docMk/>
            <pc:sldMk cId="1721858177" sldId="294"/>
            <ac:spMk id="6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0:39.822" v="14" actId="1076"/>
          <ac:spMkLst>
            <pc:docMk/>
            <pc:sldMk cId="1721858177" sldId="294"/>
            <ac:spMk id="47108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0:42.753" v="15" actId="1076"/>
          <ac:spMkLst>
            <pc:docMk/>
            <pc:sldMk cId="1721858177" sldId="294"/>
            <ac:spMk id="47109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01:39.366" v="25" actId="732"/>
          <ac:picMkLst>
            <pc:docMk/>
            <pc:sldMk cId="1721858177" sldId="294"/>
            <ac:picMk id="47106" creationId="{00000000-0000-0000-0000-000000000000}"/>
          </ac:picMkLst>
        </pc:picChg>
        <pc:picChg chg="mod">
          <ac:chgData name="Nigel Jarvis" userId="7e140ef3d7d2fcb0" providerId="LiveId" clId="{11667926-22FF-40BE-9D47-08F4A884CB33}" dt="2020-02-16T19:01:05.725" v="18" actId="1076"/>
          <ac:picMkLst>
            <pc:docMk/>
            <pc:sldMk cId="1721858177" sldId="294"/>
            <ac:picMk id="47107" creationId="{00000000-0000-0000-0000-000000000000}"/>
          </ac:picMkLst>
        </pc:picChg>
      </pc:sldChg>
      <pc:sldChg chg="modSp">
        <pc:chgData name="Nigel Jarvis" userId="7e140ef3d7d2fcb0" providerId="LiveId" clId="{11667926-22FF-40BE-9D47-08F4A884CB33}" dt="2020-02-16T19:02:56.233" v="47" actId="20577"/>
        <pc:sldMkLst>
          <pc:docMk/>
          <pc:sldMk cId="1630112327" sldId="295"/>
        </pc:sldMkLst>
        <pc:spChg chg="mod">
          <ac:chgData name="Nigel Jarvis" userId="7e140ef3d7d2fcb0" providerId="LiveId" clId="{11667926-22FF-40BE-9D47-08F4A884CB33}" dt="2020-02-16T19:02:26.708" v="41" actId="1076"/>
          <ac:spMkLst>
            <pc:docMk/>
            <pc:sldMk cId="1630112327" sldId="295"/>
            <ac:spMk id="3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2:56.233" v="47" actId="20577"/>
          <ac:spMkLst>
            <pc:docMk/>
            <pc:sldMk cId="1630112327" sldId="295"/>
            <ac:spMk id="49156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02:38.756" v="44" actId="1076"/>
          <ac:picMkLst>
            <pc:docMk/>
            <pc:sldMk cId="1630112327" sldId="295"/>
            <ac:picMk id="49154" creationId="{00000000-0000-0000-0000-000000000000}"/>
          </ac:picMkLst>
        </pc:picChg>
        <pc:picChg chg="mod">
          <ac:chgData name="Nigel Jarvis" userId="7e140ef3d7d2fcb0" providerId="LiveId" clId="{11667926-22FF-40BE-9D47-08F4A884CB33}" dt="2020-02-16T19:02:03.261" v="33" actId="14100"/>
          <ac:picMkLst>
            <pc:docMk/>
            <pc:sldMk cId="1630112327" sldId="295"/>
            <ac:picMk id="49155" creationId="{00000000-0000-0000-0000-000000000000}"/>
          </ac:picMkLst>
        </pc:picChg>
      </pc:sldChg>
      <pc:sldChg chg="modSp">
        <pc:chgData name="Nigel Jarvis" userId="7e140ef3d7d2fcb0" providerId="LiveId" clId="{11667926-22FF-40BE-9D47-08F4A884CB33}" dt="2020-02-16T19:05:42.891" v="68" actId="1076"/>
        <pc:sldMkLst>
          <pc:docMk/>
          <pc:sldMk cId="3350652718" sldId="296"/>
        </pc:sldMkLst>
        <pc:spChg chg="mod">
          <ac:chgData name="Nigel Jarvis" userId="7e140ef3d7d2fcb0" providerId="LiveId" clId="{11667926-22FF-40BE-9D47-08F4A884CB33}" dt="2020-02-16T19:04:10.104" v="60" actId="20577"/>
          <ac:spMkLst>
            <pc:docMk/>
            <pc:sldMk cId="3350652718" sldId="296"/>
            <ac:spMk id="14338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3:52.323" v="55" actId="1076"/>
          <ac:spMkLst>
            <pc:docMk/>
            <pc:sldMk cId="3350652718" sldId="296"/>
            <ac:spMk id="48132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4:21.500" v="62" actId="1076"/>
          <ac:spMkLst>
            <pc:docMk/>
            <pc:sldMk cId="3350652718" sldId="296"/>
            <ac:spMk id="48134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5:42.891" v="68" actId="1076"/>
          <ac:spMkLst>
            <pc:docMk/>
            <pc:sldMk cId="3350652718" sldId="296"/>
            <ac:spMk id="48135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03:48.333" v="54" actId="1076"/>
          <ac:picMkLst>
            <pc:docMk/>
            <pc:sldMk cId="3350652718" sldId="296"/>
            <ac:picMk id="48131" creationId="{00000000-0000-0000-0000-000000000000}"/>
          </ac:picMkLst>
        </pc:picChg>
        <pc:picChg chg="mod">
          <ac:chgData name="Nigel Jarvis" userId="7e140ef3d7d2fcb0" providerId="LiveId" clId="{11667926-22FF-40BE-9D47-08F4A884CB33}" dt="2020-02-16T19:04:17.500" v="61" actId="1076"/>
          <ac:picMkLst>
            <pc:docMk/>
            <pc:sldMk cId="3350652718" sldId="296"/>
            <ac:picMk id="48133" creationId="{00000000-0000-0000-0000-000000000000}"/>
          </ac:picMkLst>
        </pc:picChg>
        <pc:cxnChg chg="mod">
          <ac:chgData name="Nigel Jarvis" userId="7e140ef3d7d2fcb0" providerId="LiveId" clId="{11667926-22FF-40BE-9D47-08F4A884CB33}" dt="2020-02-16T19:05:42.891" v="68" actId="1076"/>
          <ac:cxnSpMkLst>
            <pc:docMk/>
            <pc:sldMk cId="3350652718" sldId="296"/>
            <ac:cxnSpMk id="5" creationId="{00000000-0000-0000-0000-000000000000}"/>
          </ac:cxnSpMkLst>
        </pc:cxnChg>
      </pc:sldChg>
      <pc:sldChg chg="modSp">
        <pc:chgData name="Nigel Jarvis" userId="7e140ef3d7d2fcb0" providerId="LiveId" clId="{11667926-22FF-40BE-9D47-08F4A884CB33}" dt="2020-02-16T19:06:29.235" v="78" actId="1076"/>
        <pc:sldMkLst>
          <pc:docMk/>
          <pc:sldMk cId="958424705" sldId="297"/>
        </pc:sldMkLst>
        <pc:picChg chg="mod">
          <ac:chgData name="Nigel Jarvis" userId="7e140ef3d7d2fcb0" providerId="LiveId" clId="{11667926-22FF-40BE-9D47-08F4A884CB33}" dt="2020-02-16T19:05:53.020" v="70" actId="1076"/>
          <ac:picMkLst>
            <pc:docMk/>
            <pc:sldMk cId="958424705" sldId="297"/>
            <ac:picMk id="51202" creationId="{00000000-0000-0000-0000-000000000000}"/>
          </ac:picMkLst>
        </pc:picChg>
        <pc:picChg chg="mod">
          <ac:chgData name="Nigel Jarvis" userId="7e140ef3d7d2fcb0" providerId="LiveId" clId="{11667926-22FF-40BE-9D47-08F4A884CB33}" dt="2020-02-16T19:06:26.659" v="77" actId="1076"/>
          <ac:picMkLst>
            <pc:docMk/>
            <pc:sldMk cId="958424705" sldId="297"/>
            <ac:picMk id="51203" creationId="{00000000-0000-0000-0000-000000000000}"/>
          </ac:picMkLst>
        </pc:picChg>
        <pc:picChg chg="mod">
          <ac:chgData name="Nigel Jarvis" userId="7e140ef3d7d2fcb0" providerId="LiveId" clId="{11667926-22FF-40BE-9D47-08F4A884CB33}" dt="2020-02-16T19:06:29.235" v="78" actId="1076"/>
          <ac:picMkLst>
            <pc:docMk/>
            <pc:sldMk cId="958424705" sldId="297"/>
            <ac:picMk id="51204" creationId="{00000000-0000-0000-0000-000000000000}"/>
          </ac:picMkLst>
        </pc:picChg>
      </pc:sldChg>
      <pc:sldChg chg="modSp">
        <pc:chgData name="Nigel Jarvis" userId="7e140ef3d7d2fcb0" providerId="LiveId" clId="{11667926-22FF-40BE-9D47-08F4A884CB33}" dt="2020-02-16T19:07:25.797" v="87" actId="14100"/>
        <pc:sldMkLst>
          <pc:docMk/>
          <pc:sldMk cId="1613484735" sldId="299"/>
        </pc:sldMkLst>
        <pc:spChg chg="mod">
          <ac:chgData name="Nigel Jarvis" userId="7e140ef3d7d2fcb0" providerId="LiveId" clId="{11667926-22FF-40BE-9D47-08F4A884CB33}" dt="2020-02-16T19:07:25.797" v="87" actId="14100"/>
          <ac:spMkLst>
            <pc:docMk/>
            <pc:sldMk cId="1613484735" sldId="299"/>
            <ac:spMk id="2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6:42.435" v="79" actId="1076"/>
          <ac:spMkLst>
            <pc:docMk/>
            <pc:sldMk cId="1613484735" sldId="299"/>
            <ac:spMk id="40962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06:57.499" v="83" actId="1076"/>
          <ac:spMkLst>
            <pc:docMk/>
            <pc:sldMk cId="1613484735" sldId="299"/>
            <ac:spMk id="40963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06:54.129" v="82" actId="1076"/>
          <ac:picMkLst>
            <pc:docMk/>
            <pc:sldMk cId="1613484735" sldId="299"/>
            <ac:picMk id="40964" creationId="{00000000-0000-0000-0000-000000000000}"/>
          </ac:picMkLst>
        </pc:picChg>
      </pc:sldChg>
      <pc:sldChg chg="delSp">
        <pc:chgData name="Nigel Jarvis" userId="7e140ef3d7d2fcb0" providerId="LiveId" clId="{11667926-22FF-40BE-9D47-08F4A884CB33}" dt="2020-02-16T18:58:51.451" v="0"/>
        <pc:sldMkLst>
          <pc:docMk/>
          <pc:sldMk cId="3432337622" sldId="309"/>
        </pc:sldMkLst>
        <pc:picChg chg="del">
          <ac:chgData name="Nigel Jarvis" userId="7e140ef3d7d2fcb0" providerId="LiveId" clId="{11667926-22FF-40BE-9D47-08F4A884CB33}" dt="2020-02-16T18:58:51.451" v="0"/>
          <ac:picMkLst>
            <pc:docMk/>
            <pc:sldMk cId="3432337622" sldId="309"/>
            <ac:picMk id="6" creationId="{00000000-0000-0000-0000-000000000000}"/>
          </ac:picMkLst>
        </pc:picChg>
      </pc:sldChg>
      <pc:sldChg chg="delSp modSp">
        <pc:chgData name="Nigel Jarvis" userId="7e140ef3d7d2fcb0" providerId="LiveId" clId="{11667926-22FF-40BE-9D47-08F4A884CB33}" dt="2020-02-16T19:54:06.960" v="253" actId="14100"/>
        <pc:sldMkLst>
          <pc:docMk/>
          <pc:sldMk cId="449790467" sldId="310"/>
        </pc:sldMkLst>
        <pc:spChg chg="mod">
          <ac:chgData name="Nigel Jarvis" userId="7e140ef3d7d2fcb0" providerId="LiveId" clId="{11667926-22FF-40BE-9D47-08F4A884CB33}" dt="2020-02-16T19:12:19.921" v="135" actId="1076"/>
          <ac:spMkLst>
            <pc:docMk/>
            <pc:sldMk cId="449790467" sldId="310"/>
            <ac:spMk id="2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54:06.960" v="253" actId="14100"/>
          <ac:spMkLst>
            <pc:docMk/>
            <pc:sldMk cId="449790467" sldId="310"/>
            <ac:spMk id="3" creationId="{00000000-0000-0000-0000-000000000000}"/>
          </ac:spMkLst>
        </pc:spChg>
        <pc:spChg chg="del">
          <ac:chgData name="Nigel Jarvis" userId="7e140ef3d7d2fcb0" providerId="LiveId" clId="{11667926-22FF-40BE-9D47-08F4A884CB33}" dt="2020-02-16T19:11:10.998" v="116" actId="478"/>
          <ac:spMkLst>
            <pc:docMk/>
            <pc:sldMk cId="449790467" sldId="310"/>
            <ac:spMk id="15" creationId="{00000000-0000-0000-0000-000000000000}"/>
          </ac:spMkLst>
        </pc:spChg>
      </pc:sldChg>
      <pc:sldChg chg="delSp modSp">
        <pc:chgData name="Nigel Jarvis" userId="7e140ef3d7d2fcb0" providerId="LiveId" clId="{11667926-22FF-40BE-9D47-08F4A884CB33}" dt="2020-02-16T19:51:20.283" v="200" actId="255"/>
        <pc:sldMkLst>
          <pc:docMk/>
          <pc:sldMk cId="1326089530" sldId="311"/>
        </pc:sldMkLst>
        <pc:spChg chg="mod">
          <ac:chgData name="Nigel Jarvis" userId="7e140ef3d7d2fcb0" providerId="LiveId" clId="{11667926-22FF-40BE-9D47-08F4A884CB33}" dt="2020-02-16T19:50:07.221" v="187" actId="1076"/>
          <ac:spMkLst>
            <pc:docMk/>
            <pc:sldMk cId="1326089530" sldId="311"/>
            <ac:spMk id="2" creationId="{00000000-0000-0000-0000-000000000000}"/>
          </ac:spMkLst>
        </pc:spChg>
        <pc:spChg chg="mod">
          <ac:chgData name="Nigel Jarvis" userId="7e140ef3d7d2fcb0" providerId="LiveId" clId="{11667926-22FF-40BE-9D47-08F4A884CB33}" dt="2020-02-16T19:51:20.283" v="200" actId="255"/>
          <ac:spMkLst>
            <pc:docMk/>
            <pc:sldMk cId="1326089530" sldId="311"/>
            <ac:spMk id="3" creationId="{00000000-0000-0000-0000-000000000000}"/>
          </ac:spMkLst>
        </pc:spChg>
        <pc:spChg chg="del">
          <ac:chgData name="Nigel Jarvis" userId="7e140ef3d7d2fcb0" providerId="LiveId" clId="{11667926-22FF-40BE-9D47-08F4A884CB33}" dt="2020-02-16T19:49:52.202" v="184" actId="478"/>
          <ac:spMkLst>
            <pc:docMk/>
            <pc:sldMk cId="1326089530" sldId="311"/>
            <ac:spMk id="15" creationId="{00000000-0000-0000-0000-000000000000}"/>
          </ac:spMkLst>
        </pc:spChg>
      </pc:sldChg>
      <pc:sldChg chg="addSp delSp modSp">
        <pc:chgData name="Nigel Jarvis" userId="7e140ef3d7d2fcb0" providerId="LiveId" clId="{11667926-22FF-40BE-9D47-08F4A884CB33}" dt="2020-02-16T19:49:18.379" v="183" actId="20577"/>
        <pc:sldMkLst>
          <pc:docMk/>
          <pc:sldMk cId="3743502782" sldId="312"/>
        </pc:sldMkLst>
        <pc:spChg chg="add del mod">
          <ac:chgData name="Nigel Jarvis" userId="7e140ef3d7d2fcb0" providerId="LiveId" clId="{11667926-22FF-40BE-9D47-08F4A884CB33}" dt="2020-02-16T19:49:18.379" v="183" actId="20577"/>
          <ac:spMkLst>
            <pc:docMk/>
            <pc:sldMk cId="3743502782" sldId="312"/>
            <ac:spMk id="2" creationId="{00000000-0000-0000-0000-000000000000}"/>
          </ac:spMkLst>
        </pc:spChg>
        <pc:spChg chg="add del mod">
          <ac:chgData name="Nigel Jarvis" userId="7e140ef3d7d2fcb0" providerId="LiveId" clId="{11667926-22FF-40BE-9D47-08F4A884CB33}" dt="2020-02-16T19:47:35.453" v="153" actId="478"/>
          <ac:spMkLst>
            <pc:docMk/>
            <pc:sldMk cId="3743502782" sldId="312"/>
            <ac:spMk id="6" creationId="{60A77C76-9E1F-4910-8E2A-A4354CAE3D31}"/>
          </ac:spMkLst>
        </pc:spChg>
        <pc:spChg chg="del">
          <ac:chgData name="Nigel Jarvis" userId="7e140ef3d7d2fcb0" providerId="LiveId" clId="{11667926-22FF-40BE-9D47-08F4A884CB33}" dt="2020-02-16T19:47:28.010" v="151" actId="478"/>
          <ac:spMkLst>
            <pc:docMk/>
            <pc:sldMk cId="3743502782" sldId="312"/>
            <ac:spMk id="15" creationId="{00000000-0000-0000-0000-000000000000}"/>
          </ac:spMkLst>
        </pc:spChg>
        <pc:picChg chg="mod">
          <ac:chgData name="Nigel Jarvis" userId="7e140ef3d7d2fcb0" providerId="LiveId" clId="{11667926-22FF-40BE-9D47-08F4A884CB33}" dt="2020-02-16T19:48:56.134" v="175" actId="1076"/>
          <ac:picMkLst>
            <pc:docMk/>
            <pc:sldMk cId="3743502782" sldId="312"/>
            <ac:picMk id="5" creationId="{00000000-0000-0000-0000-000000000000}"/>
          </ac:picMkLst>
        </pc:picChg>
      </pc:sldChg>
    </pc:docChg>
  </pc:docChgLst>
  <pc:docChgLst>
    <pc:chgData name="Norfolk, Olivia" userId="d54523b2-47bf-421b-9b20-6a5faa593e7b" providerId="ADAL" clId="{1E40DAE3-FC8D-41CF-9220-3E610543598B}"/>
    <pc:docChg chg="custSel addSld delSld modSld">
      <pc:chgData name="Norfolk, Olivia" userId="d54523b2-47bf-421b-9b20-6a5faa593e7b" providerId="ADAL" clId="{1E40DAE3-FC8D-41CF-9220-3E610543598B}" dt="2021-02-05T10:24:29.718" v="888" actId="6549"/>
      <pc:docMkLst>
        <pc:docMk/>
      </pc:docMkLst>
      <pc:sldChg chg="modSp mod">
        <pc:chgData name="Norfolk, Olivia" userId="d54523b2-47bf-421b-9b20-6a5faa593e7b" providerId="ADAL" clId="{1E40DAE3-FC8D-41CF-9220-3E610543598B}" dt="2021-02-04T14:19:51.758" v="277" actId="5793"/>
        <pc:sldMkLst>
          <pc:docMk/>
          <pc:sldMk cId="1309038316" sldId="278"/>
        </pc:sldMkLst>
        <pc:spChg chg="mod">
          <ac:chgData name="Norfolk, Olivia" userId="d54523b2-47bf-421b-9b20-6a5faa593e7b" providerId="ADAL" clId="{1E40DAE3-FC8D-41CF-9220-3E610543598B}" dt="2021-02-04T14:19:51.758" v="277" actId="5793"/>
          <ac:spMkLst>
            <pc:docMk/>
            <pc:sldMk cId="1309038316" sldId="278"/>
            <ac:spMk id="15" creationId="{00000000-0000-0000-0000-000000000000}"/>
          </ac:spMkLst>
        </pc:spChg>
        <pc:spChg chg="mod">
          <ac:chgData name="Norfolk, Olivia" userId="d54523b2-47bf-421b-9b20-6a5faa593e7b" providerId="ADAL" clId="{1E40DAE3-FC8D-41CF-9220-3E610543598B}" dt="2021-02-04T14:15:51.743" v="160" actId="1036"/>
          <ac:spMkLst>
            <pc:docMk/>
            <pc:sldMk cId="1309038316" sldId="278"/>
            <ac:spMk id="16" creationId="{00000000-0000-0000-0000-000000000000}"/>
          </ac:spMkLst>
        </pc:spChg>
      </pc:sldChg>
      <pc:sldChg chg="del">
        <pc:chgData name="Norfolk, Olivia" userId="d54523b2-47bf-421b-9b20-6a5faa593e7b" providerId="ADAL" clId="{1E40DAE3-FC8D-41CF-9220-3E610543598B}" dt="2021-02-04T14:13:21.028" v="157" actId="2696"/>
        <pc:sldMkLst>
          <pc:docMk/>
          <pc:sldMk cId="1074293021" sldId="279"/>
        </pc:sldMkLst>
      </pc:sldChg>
      <pc:sldChg chg="modSp add mod">
        <pc:chgData name="Norfolk, Olivia" userId="d54523b2-47bf-421b-9b20-6a5faa593e7b" providerId="ADAL" clId="{1E40DAE3-FC8D-41CF-9220-3E610543598B}" dt="2021-02-04T14:46:56.131" v="775" actId="20577"/>
        <pc:sldMkLst>
          <pc:docMk/>
          <pc:sldMk cId="1752186944" sldId="279"/>
        </pc:sldMkLst>
        <pc:spChg chg="mod">
          <ac:chgData name="Norfolk, Olivia" userId="d54523b2-47bf-421b-9b20-6a5faa593e7b" providerId="ADAL" clId="{1E40DAE3-FC8D-41CF-9220-3E610543598B}" dt="2021-02-04T14:46:56.131" v="775" actId="20577"/>
          <ac:spMkLst>
            <pc:docMk/>
            <pc:sldMk cId="1752186944" sldId="279"/>
            <ac:spMk id="15" creationId="{00000000-0000-0000-0000-000000000000}"/>
          </ac:spMkLst>
        </pc:spChg>
      </pc:sldChg>
      <pc:sldChg chg="modSp mod">
        <pc:chgData name="Norfolk, Olivia" userId="d54523b2-47bf-421b-9b20-6a5faa593e7b" providerId="ADAL" clId="{1E40DAE3-FC8D-41CF-9220-3E610543598B}" dt="2021-02-05T10:16:00.629" v="813" actId="20577"/>
        <pc:sldMkLst>
          <pc:docMk/>
          <pc:sldMk cId="4277436547" sldId="282"/>
        </pc:sldMkLst>
        <pc:spChg chg="mod">
          <ac:chgData name="Norfolk, Olivia" userId="d54523b2-47bf-421b-9b20-6a5faa593e7b" providerId="ADAL" clId="{1E40DAE3-FC8D-41CF-9220-3E610543598B}" dt="2021-02-05T10:16:00.629" v="813" actId="20577"/>
          <ac:spMkLst>
            <pc:docMk/>
            <pc:sldMk cId="4277436547" sldId="282"/>
            <ac:spMk id="2" creationId="{00000000-0000-0000-0000-000000000000}"/>
          </ac:spMkLst>
        </pc:spChg>
      </pc:sldChg>
      <pc:sldChg chg="modSp mod">
        <pc:chgData name="Norfolk, Olivia" userId="d54523b2-47bf-421b-9b20-6a5faa593e7b" providerId="ADAL" clId="{1E40DAE3-FC8D-41CF-9220-3E610543598B}" dt="2021-02-05T10:16:45.472" v="869" actId="20577"/>
        <pc:sldMkLst>
          <pc:docMk/>
          <pc:sldMk cId="699328886" sldId="290"/>
        </pc:sldMkLst>
        <pc:spChg chg="mod">
          <ac:chgData name="Norfolk, Olivia" userId="d54523b2-47bf-421b-9b20-6a5faa593e7b" providerId="ADAL" clId="{1E40DAE3-FC8D-41CF-9220-3E610543598B}" dt="2021-02-05T10:16:45.472" v="869" actId="20577"/>
          <ac:spMkLst>
            <pc:docMk/>
            <pc:sldMk cId="699328886" sldId="290"/>
            <ac:spMk id="5122" creationId="{00000000-0000-0000-0000-000000000000}"/>
          </ac:spMkLst>
        </pc:spChg>
      </pc:sldChg>
      <pc:sldChg chg="modSp mod">
        <pc:chgData name="Norfolk, Olivia" userId="d54523b2-47bf-421b-9b20-6a5faa593e7b" providerId="ADAL" clId="{1E40DAE3-FC8D-41CF-9220-3E610543598B}" dt="2021-02-05T10:24:29.718" v="888" actId="6549"/>
        <pc:sldMkLst>
          <pc:docMk/>
          <pc:sldMk cId="2087006707" sldId="291"/>
        </pc:sldMkLst>
        <pc:spChg chg="mod">
          <ac:chgData name="Norfolk, Olivia" userId="d54523b2-47bf-421b-9b20-6a5faa593e7b" providerId="ADAL" clId="{1E40DAE3-FC8D-41CF-9220-3E610543598B}" dt="2021-02-05T10:24:29.718" v="888" actId="6549"/>
          <ac:spMkLst>
            <pc:docMk/>
            <pc:sldMk cId="2087006707" sldId="291"/>
            <ac:spMk id="12" creationId="{00000000-0000-0000-0000-000000000000}"/>
          </ac:spMkLst>
        </pc:spChg>
        <pc:spChg chg="mod">
          <ac:chgData name="Norfolk, Olivia" userId="d54523b2-47bf-421b-9b20-6a5faa593e7b" providerId="ADAL" clId="{1E40DAE3-FC8D-41CF-9220-3E610543598B}" dt="2021-02-05T10:23:53.320" v="885" actId="1038"/>
          <ac:spMkLst>
            <pc:docMk/>
            <pc:sldMk cId="2087006707" sldId="291"/>
            <ac:spMk id="5122" creationId="{00000000-0000-0000-0000-000000000000}"/>
          </ac:spMkLst>
        </pc:spChg>
      </pc:sldChg>
      <pc:sldChg chg="del">
        <pc:chgData name="Norfolk, Olivia" userId="d54523b2-47bf-421b-9b20-6a5faa593e7b" providerId="ADAL" clId="{1E40DAE3-FC8D-41CF-9220-3E610543598B}" dt="2021-02-04T13:59:23.836" v="0" actId="47"/>
        <pc:sldMkLst>
          <pc:docMk/>
          <pc:sldMk cId="1326089530" sldId="311"/>
        </pc:sldMkLst>
      </pc:sldChg>
      <pc:sldChg chg="modSp new del mod">
        <pc:chgData name="Norfolk, Olivia" userId="d54523b2-47bf-421b-9b20-6a5faa593e7b" providerId="ADAL" clId="{1E40DAE3-FC8D-41CF-9220-3E610543598B}" dt="2021-02-04T14:01:11.537" v="156" actId="47"/>
        <pc:sldMkLst>
          <pc:docMk/>
          <pc:sldMk cId="2470335852" sldId="311"/>
        </pc:sldMkLst>
        <pc:spChg chg="mod">
          <ac:chgData name="Norfolk, Olivia" userId="d54523b2-47bf-421b-9b20-6a5faa593e7b" providerId="ADAL" clId="{1E40DAE3-FC8D-41CF-9220-3E610543598B}" dt="2021-02-04T14:00:58.862" v="155" actId="6549"/>
          <ac:spMkLst>
            <pc:docMk/>
            <pc:sldMk cId="2470335852" sldId="311"/>
            <ac:spMk id="3" creationId="{82FA5C37-52FA-4013-9D55-F445343503C5}"/>
          </ac:spMkLst>
        </pc:spChg>
      </pc:sldChg>
      <pc:sldChg chg="new">
        <pc:chgData name="Norfolk, Olivia" userId="d54523b2-47bf-421b-9b20-6a5faa593e7b" providerId="ADAL" clId="{1E40DAE3-FC8D-41CF-9220-3E610543598B}" dt="2021-02-04T14:18:50.093" v="218" actId="680"/>
        <pc:sldMkLst>
          <pc:docMk/>
          <pc:sldMk cId="2742496945" sldId="311"/>
        </pc:sldMkLst>
      </pc:sldChg>
      <pc:sldChg chg="add del">
        <pc:chgData name="Norfolk, Olivia" userId="d54523b2-47bf-421b-9b20-6a5faa593e7b" providerId="ADAL" clId="{1E40DAE3-FC8D-41CF-9220-3E610543598B}" dt="2021-02-04T14:16:18.707" v="163"/>
        <pc:sldMkLst>
          <pc:docMk/>
          <pc:sldMk cId="3208574891" sldId="311"/>
        </pc:sldMkLst>
      </pc:sldChg>
      <pc:sldChg chg="modSp new mod">
        <pc:chgData name="Norfolk, Olivia" userId="d54523b2-47bf-421b-9b20-6a5faa593e7b" providerId="ADAL" clId="{1E40DAE3-FC8D-41CF-9220-3E610543598B}" dt="2021-02-04T14:21:16.225" v="404" actId="20577"/>
        <pc:sldMkLst>
          <pc:docMk/>
          <pc:sldMk cId="1054069181" sldId="312"/>
        </pc:sldMkLst>
        <pc:spChg chg="mod">
          <ac:chgData name="Norfolk, Olivia" userId="d54523b2-47bf-421b-9b20-6a5faa593e7b" providerId="ADAL" clId="{1E40DAE3-FC8D-41CF-9220-3E610543598B}" dt="2021-02-04T14:20:53.417" v="349" actId="27636"/>
          <ac:spMkLst>
            <pc:docMk/>
            <pc:sldMk cId="1054069181" sldId="312"/>
            <ac:spMk id="2" creationId="{7541A408-DF66-4417-BAFD-C0019CF90223}"/>
          </ac:spMkLst>
        </pc:spChg>
        <pc:spChg chg="mod">
          <ac:chgData name="Norfolk, Olivia" userId="d54523b2-47bf-421b-9b20-6a5faa593e7b" providerId="ADAL" clId="{1E40DAE3-FC8D-41CF-9220-3E610543598B}" dt="2021-02-04T14:21:16.225" v="404" actId="20577"/>
          <ac:spMkLst>
            <pc:docMk/>
            <pc:sldMk cId="1054069181" sldId="312"/>
            <ac:spMk id="4" creationId="{4413C765-542C-429B-9366-D16C510BD960}"/>
          </ac:spMkLst>
        </pc:spChg>
      </pc:sldChg>
    </pc:docChg>
  </pc:docChgLst>
  <pc:docChgLst>
    <pc:chgData name="Norfolk, Olivia" userId="S::on5@aru.ac.uk::d54523b2-47bf-421b-9b20-6a5faa593e7b" providerId="AD" clId="Web-{B1CE918E-0680-9ABF-A1E1-F6500AF755D0}"/>
    <pc:docChg chg="addSld delSld modSld sldOrd">
      <pc:chgData name="Norfolk, Olivia" userId="S::on5@aru.ac.uk::d54523b2-47bf-421b-9b20-6a5faa593e7b" providerId="AD" clId="Web-{B1CE918E-0680-9ABF-A1E1-F6500AF755D0}" dt="2021-02-04T14:44:27.993" v="326" actId="20577"/>
      <pc:docMkLst>
        <pc:docMk/>
      </pc:docMkLst>
      <pc:sldChg chg="modSp">
        <pc:chgData name="Norfolk, Olivia" userId="S::on5@aru.ac.uk::d54523b2-47bf-421b-9b20-6a5faa593e7b" providerId="AD" clId="Web-{B1CE918E-0680-9ABF-A1E1-F6500AF755D0}" dt="2021-02-04T14:22:58.562" v="8" actId="20577"/>
        <pc:sldMkLst>
          <pc:docMk/>
          <pc:sldMk cId="1190170916" sldId="256"/>
        </pc:sldMkLst>
        <pc:spChg chg="mod">
          <ac:chgData name="Norfolk, Olivia" userId="S::on5@aru.ac.uk::d54523b2-47bf-421b-9b20-6a5faa593e7b" providerId="AD" clId="Web-{B1CE918E-0680-9ABF-A1E1-F6500AF755D0}" dt="2021-02-04T14:22:58.562" v="8" actId="20577"/>
          <ac:spMkLst>
            <pc:docMk/>
            <pc:sldMk cId="1190170916" sldId="256"/>
            <ac:spMk id="2" creationId="{00000000-0000-0000-0000-000000000000}"/>
          </ac:spMkLst>
        </pc:spChg>
      </pc:sldChg>
      <pc:sldChg chg="ord">
        <pc:chgData name="Norfolk, Olivia" userId="S::on5@aru.ac.uk::d54523b2-47bf-421b-9b20-6a5faa593e7b" providerId="AD" clId="Web-{B1CE918E-0680-9ABF-A1E1-F6500AF755D0}" dt="2021-02-04T14:39:48.837" v="205"/>
        <pc:sldMkLst>
          <pc:docMk/>
          <pc:sldMk cId="3836416016" sldId="264"/>
        </pc:sldMkLst>
      </pc:sldChg>
      <pc:sldChg chg="modSp">
        <pc:chgData name="Norfolk, Olivia" userId="S::on5@aru.ac.uk::d54523b2-47bf-421b-9b20-6a5faa593e7b" providerId="AD" clId="Web-{B1CE918E-0680-9ABF-A1E1-F6500AF755D0}" dt="2021-02-04T14:28:23.627" v="31" actId="20577"/>
        <pc:sldMkLst>
          <pc:docMk/>
          <pc:sldMk cId="1309038316" sldId="278"/>
        </pc:sldMkLst>
        <pc:spChg chg="mod">
          <ac:chgData name="Norfolk, Olivia" userId="S::on5@aru.ac.uk::d54523b2-47bf-421b-9b20-6a5faa593e7b" providerId="AD" clId="Web-{B1CE918E-0680-9ABF-A1E1-F6500AF755D0}" dt="2021-02-04T14:28:23.627" v="31" actId="20577"/>
          <ac:spMkLst>
            <pc:docMk/>
            <pc:sldMk cId="1309038316" sldId="278"/>
            <ac:spMk id="15" creationId="{00000000-0000-0000-0000-000000000000}"/>
          </ac:spMkLst>
        </pc:spChg>
        <pc:spChg chg="mod">
          <ac:chgData name="Norfolk, Olivia" userId="S::on5@aru.ac.uk::d54523b2-47bf-421b-9b20-6a5faa593e7b" providerId="AD" clId="Web-{B1CE918E-0680-9ABF-A1E1-F6500AF755D0}" dt="2021-02-04T14:28:12.876" v="25" actId="14100"/>
          <ac:spMkLst>
            <pc:docMk/>
            <pc:sldMk cId="1309038316" sldId="278"/>
            <ac:spMk id="16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B1CE918E-0680-9ABF-A1E1-F6500AF755D0}" dt="2021-02-04T14:44:27.993" v="326" actId="20577"/>
        <pc:sldMkLst>
          <pc:docMk/>
          <pc:sldMk cId="1752186944" sldId="279"/>
        </pc:sldMkLst>
        <pc:spChg chg="mod">
          <ac:chgData name="Norfolk, Olivia" userId="S::on5@aru.ac.uk::d54523b2-47bf-421b-9b20-6a5faa593e7b" providerId="AD" clId="Web-{B1CE918E-0680-9ABF-A1E1-F6500AF755D0}" dt="2021-02-04T14:42:24.830" v="250" actId="20577"/>
          <ac:spMkLst>
            <pc:docMk/>
            <pc:sldMk cId="1752186944" sldId="279"/>
            <ac:spMk id="2" creationId="{00000000-0000-0000-0000-000000000000}"/>
          </ac:spMkLst>
        </pc:spChg>
        <pc:spChg chg="mod">
          <ac:chgData name="Norfolk, Olivia" userId="S::on5@aru.ac.uk::d54523b2-47bf-421b-9b20-6a5faa593e7b" providerId="AD" clId="Web-{B1CE918E-0680-9ABF-A1E1-F6500AF755D0}" dt="2021-02-04T14:44:27.993" v="326" actId="20577"/>
          <ac:spMkLst>
            <pc:docMk/>
            <pc:sldMk cId="1752186944" sldId="279"/>
            <ac:spMk id="15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B1CE918E-0680-9ABF-A1E1-F6500AF755D0}" dt="2021-02-04T14:34:10.881" v="107"/>
        <pc:sldMkLst>
          <pc:docMk/>
          <pc:sldMk cId="872474400" sldId="281"/>
        </pc:sldMkLst>
        <pc:spChg chg="mod">
          <ac:chgData name="Norfolk, Olivia" userId="S::on5@aru.ac.uk::d54523b2-47bf-421b-9b20-6a5faa593e7b" providerId="AD" clId="Web-{B1CE918E-0680-9ABF-A1E1-F6500AF755D0}" dt="2021-02-04T14:34:10.881" v="107"/>
          <ac:spMkLst>
            <pc:docMk/>
            <pc:sldMk cId="872474400" sldId="281"/>
            <ac:spMk id="3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B1CE918E-0680-9ABF-A1E1-F6500AF755D0}" dt="2021-02-04T14:36:19.185" v="177" actId="20577"/>
        <pc:sldMkLst>
          <pc:docMk/>
          <pc:sldMk cId="4277436547" sldId="282"/>
        </pc:sldMkLst>
        <pc:spChg chg="mod">
          <ac:chgData name="Norfolk, Olivia" userId="S::on5@aru.ac.uk::d54523b2-47bf-421b-9b20-6a5faa593e7b" providerId="AD" clId="Web-{B1CE918E-0680-9ABF-A1E1-F6500AF755D0}" dt="2021-02-04T14:36:19.185" v="177" actId="20577"/>
          <ac:spMkLst>
            <pc:docMk/>
            <pc:sldMk cId="4277436547" sldId="282"/>
            <ac:spMk id="2" creationId="{00000000-0000-0000-0000-000000000000}"/>
          </ac:spMkLst>
        </pc:spChg>
        <pc:picChg chg="mod">
          <ac:chgData name="Norfolk, Olivia" userId="S::on5@aru.ac.uk::d54523b2-47bf-421b-9b20-6a5faa593e7b" providerId="AD" clId="Web-{B1CE918E-0680-9ABF-A1E1-F6500AF755D0}" dt="2021-02-04T14:36:05.778" v="168" actId="14100"/>
          <ac:picMkLst>
            <pc:docMk/>
            <pc:sldMk cId="4277436547" sldId="282"/>
            <ac:picMk id="4" creationId="{00000000-0000-0000-0000-000000000000}"/>
          </ac:picMkLst>
        </pc:picChg>
      </pc:sldChg>
      <pc:sldChg chg="modSp">
        <pc:chgData name="Norfolk, Olivia" userId="S::on5@aru.ac.uk::d54523b2-47bf-421b-9b20-6a5faa593e7b" providerId="AD" clId="Web-{B1CE918E-0680-9ABF-A1E1-F6500AF755D0}" dt="2021-02-04T14:42:04.814" v="247" actId="1076"/>
        <pc:sldMkLst>
          <pc:docMk/>
          <pc:sldMk cId="449790467" sldId="310"/>
        </pc:sldMkLst>
        <pc:spChg chg="mod">
          <ac:chgData name="Norfolk, Olivia" userId="S::on5@aru.ac.uk::d54523b2-47bf-421b-9b20-6a5faa593e7b" providerId="AD" clId="Web-{B1CE918E-0680-9ABF-A1E1-F6500AF755D0}" dt="2021-02-04T14:37:17.110" v="195" actId="20577"/>
          <ac:spMkLst>
            <pc:docMk/>
            <pc:sldMk cId="449790467" sldId="310"/>
            <ac:spMk id="2" creationId="{00000000-0000-0000-0000-000000000000}"/>
          </ac:spMkLst>
        </pc:spChg>
        <pc:spChg chg="mod">
          <ac:chgData name="Norfolk, Olivia" userId="S::on5@aru.ac.uk::d54523b2-47bf-421b-9b20-6a5faa593e7b" providerId="AD" clId="Web-{B1CE918E-0680-9ABF-A1E1-F6500AF755D0}" dt="2021-02-04T14:42:04.814" v="247" actId="1076"/>
          <ac:spMkLst>
            <pc:docMk/>
            <pc:sldMk cId="449790467" sldId="310"/>
            <ac:spMk id="3" creationId="{00000000-0000-0000-0000-000000000000}"/>
          </ac:spMkLst>
        </pc:spChg>
      </pc:sldChg>
      <pc:sldChg chg="del">
        <pc:chgData name="Norfolk, Olivia" userId="S::on5@aru.ac.uk::d54523b2-47bf-421b-9b20-6a5faa593e7b" providerId="AD" clId="Web-{B1CE918E-0680-9ABF-A1E1-F6500AF755D0}" dt="2021-02-04T14:28:25.893" v="32"/>
        <pc:sldMkLst>
          <pc:docMk/>
          <pc:sldMk cId="2742496945" sldId="311"/>
        </pc:sldMkLst>
      </pc:sldChg>
      <pc:sldChg chg="delSp modSp">
        <pc:chgData name="Norfolk, Olivia" userId="S::on5@aru.ac.uk::d54523b2-47bf-421b-9b20-6a5faa593e7b" providerId="AD" clId="Web-{B1CE918E-0680-9ABF-A1E1-F6500AF755D0}" dt="2021-02-04T14:30:13.602" v="52" actId="14100"/>
        <pc:sldMkLst>
          <pc:docMk/>
          <pc:sldMk cId="1054069181" sldId="312"/>
        </pc:sldMkLst>
        <pc:spChg chg="mod">
          <ac:chgData name="Norfolk, Olivia" userId="S::on5@aru.ac.uk::d54523b2-47bf-421b-9b20-6a5faa593e7b" providerId="AD" clId="Web-{B1CE918E-0680-9ABF-A1E1-F6500AF755D0}" dt="2021-02-04T14:28:46.784" v="33" actId="20577"/>
          <ac:spMkLst>
            <pc:docMk/>
            <pc:sldMk cId="1054069181" sldId="312"/>
            <ac:spMk id="2" creationId="{7541A408-DF66-4417-BAFD-C0019CF90223}"/>
          </ac:spMkLst>
        </pc:spChg>
        <pc:spChg chg="mod">
          <ac:chgData name="Norfolk, Olivia" userId="S::on5@aru.ac.uk::d54523b2-47bf-421b-9b20-6a5faa593e7b" providerId="AD" clId="Web-{B1CE918E-0680-9ABF-A1E1-F6500AF755D0}" dt="2021-02-04T14:30:13.602" v="52" actId="14100"/>
          <ac:spMkLst>
            <pc:docMk/>
            <pc:sldMk cId="1054069181" sldId="312"/>
            <ac:spMk id="3" creationId="{472D0FBB-4116-47E7-AAE3-A234AFFDE42F}"/>
          </ac:spMkLst>
        </pc:spChg>
        <pc:spChg chg="mod">
          <ac:chgData name="Norfolk, Olivia" userId="S::on5@aru.ac.uk::d54523b2-47bf-421b-9b20-6a5faa593e7b" providerId="AD" clId="Web-{B1CE918E-0680-9ABF-A1E1-F6500AF755D0}" dt="2021-02-04T14:30:03.632" v="50" actId="14100"/>
          <ac:spMkLst>
            <pc:docMk/>
            <pc:sldMk cId="1054069181" sldId="312"/>
            <ac:spMk id="4" creationId="{4413C765-542C-429B-9366-D16C510BD960}"/>
          </ac:spMkLst>
        </pc:spChg>
        <pc:spChg chg="del">
          <ac:chgData name="Norfolk, Olivia" userId="S::on5@aru.ac.uk::d54523b2-47bf-421b-9b20-6a5faa593e7b" providerId="AD" clId="Web-{B1CE918E-0680-9ABF-A1E1-F6500AF755D0}" dt="2021-02-04T14:29:58.085" v="47"/>
          <ac:spMkLst>
            <pc:docMk/>
            <pc:sldMk cId="1054069181" sldId="312"/>
            <ac:spMk id="5" creationId="{0F2D20B2-FCA9-4ED6-8348-0A131E434D96}"/>
          </ac:spMkLst>
        </pc:spChg>
        <pc:spChg chg="del">
          <ac:chgData name="Norfolk, Olivia" userId="S::on5@aru.ac.uk::d54523b2-47bf-421b-9b20-6a5faa593e7b" providerId="AD" clId="Web-{B1CE918E-0680-9ABF-A1E1-F6500AF755D0}" dt="2021-02-04T14:29:59.351" v="48"/>
          <ac:spMkLst>
            <pc:docMk/>
            <pc:sldMk cId="1054069181" sldId="312"/>
            <ac:spMk id="6" creationId="{59E3DF4B-1072-4552-9442-DF8237FCC619}"/>
          </ac:spMkLst>
        </pc:spChg>
      </pc:sldChg>
      <pc:sldChg chg="modSp add replId">
        <pc:chgData name="Norfolk, Olivia" userId="S::on5@aru.ac.uk::d54523b2-47bf-421b-9b20-6a5faa593e7b" providerId="AD" clId="Web-{B1CE918E-0680-9ABF-A1E1-F6500AF755D0}" dt="2021-02-04T14:33:54.567" v="105" actId="20577"/>
        <pc:sldMkLst>
          <pc:docMk/>
          <pc:sldMk cId="384357789" sldId="313"/>
        </pc:sldMkLst>
        <pc:spChg chg="mod">
          <ac:chgData name="Norfolk, Olivia" userId="S::on5@aru.ac.uk::d54523b2-47bf-421b-9b20-6a5faa593e7b" providerId="AD" clId="Web-{B1CE918E-0680-9ABF-A1E1-F6500AF755D0}" dt="2021-02-04T14:33:54.567" v="105" actId="20577"/>
          <ac:spMkLst>
            <pc:docMk/>
            <pc:sldMk cId="384357789" sldId="313"/>
            <ac:spMk id="3" creationId="{00000000-0000-0000-0000-000000000000}"/>
          </ac:spMkLst>
        </pc:spChg>
      </pc:sldChg>
      <pc:sldChg chg="modSp add replId">
        <pc:chgData name="Norfolk, Olivia" userId="S::on5@aru.ac.uk::d54523b2-47bf-421b-9b20-6a5faa593e7b" providerId="AD" clId="Web-{B1CE918E-0680-9ABF-A1E1-F6500AF755D0}" dt="2021-02-04T14:42:58.332" v="261" actId="20577"/>
        <pc:sldMkLst>
          <pc:docMk/>
          <pc:sldMk cId="4123203752" sldId="314"/>
        </pc:sldMkLst>
        <pc:spChg chg="mod">
          <ac:chgData name="Norfolk, Olivia" userId="S::on5@aru.ac.uk::d54523b2-47bf-421b-9b20-6a5faa593e7b" providerId="AD" clId="Web-{B1CE918E-0680-9ABF-A1E1-F6500AF755D0}" dt="2021-02-04T14:42:58.332" v="261" actId="20577"/>
          <ac:spMkLst>
            <pc:docMk/>
            <pc:sldMk cId="4123203752" sldId="314"/>
            <ac:spMk id="3" creationId="{00000000-0000-0000-0000-000000000000}"/>
          </ac:spMkLst>
        </pc:spChg>
      </pc:sldChg>
    </pc:docChg>
  </pc:docChgLst>
  <pc:docChgLst>
    <pc:chgData name="Norfolk, Olivia" userId="S::on5@aru.ac.uk::d54523b2-47bf-421b-9b20-6a5faa593e7b" providerId="AD" clId="Web-{C6E82A27-679A-C8EE-8DF3-DDA6A037A9D0}"/>
    <pc:docChg chg="modSld">
      <pc:chgData name="Norfolk, Olivia" userId="S::on5@aru.ac.uk::d54523b2-47bf-421b-9b20-6a5faa593e7b" providerId="AD" clId="Web-{C6E82A27-679A-C8EE-8DF3-DDA6A037A9D0}" dt="2021-02-04T14:48:10.470" v="20" actId="20577"/>
      <pc:docMkLst>
        <pc:docMk/>
      </pc:docMkLst>
      <pc:sldChg chg="modSp">
        <pc:chgData name="Norfolk, Olivia" userId="S::on5@aru.ac.uk::d54523b2-47bf-421b-9b20-6a5faa593e7b" providerId="AD" clId="Web-{C6E82A27-679A-C8EE-8DF3-DDA6A037A9D0}" dt="2021-02-04T14:48:10.470" v="20" actId="20577"/>
        <pc:sldMkLst>
          <pc:docMk/>
          <pc:sldMk cId="1752186944" sldId="279"/>
        </pc:sldMkLst>
        <pc:spChg chg="mod">
          <ac:chgData name="Norfolk, Olivia" userId="S::on5@aru.ac.uk::d54523b2-47bf-421b-9b20-6a5faa593e7b" providerId="AD" clId="Web-{C6E82A27-679A-C8EE-8DF3-DDA6A037A9D0}" dt="2021-02-04T14:48:10.470" v="20" actId="20577"/>
          <ac:spMkLst>
            <pc:docMk/>
            <pc:sldMk cId="1752186944" sldId="279"/>
            <ac:spMk id="15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C6E82A27-679A-C8EE-8DF3-DDA6A037A9D0}" dt="2021-02-04T14:46:58.403" v="4" actId="14100"/>
        <pc:sldMkLst>
          <pc:docMk/>
          <pc:sldMk cId="449790467" sldId="310"/>
        </pc:sldMkLst>
        <pc:spChg chg="mod">
          <ac:chgData name="Norfolk, Olivia" userId="S::on5@aru.ac.uk::d54523b2-47bf-421b-9b20-6a5faa593e7b" providerId="AD" clId="Web-{C6E82A27-679A-C8EE-8DF3-DDA6A037A9D0}" dt="2021-02-04T14:46:58.403" v="4" actId="14100"/>
          <ac:spMkLst>
            <pc:docMk/>
            <pc:sldMk cId="449790467" sldId="310"/>
            <ac:spMk id="3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C6E82A27-679A-C8EE-8DF3-DDA6A037A9D0}" dt="2021-02-04T14:46:39.027" v="0"/>
        <pc:sldMkLst>
          <pc:docMk/>
          <pc:sldMk cId="4123203752" sldId="314"/>
        </pc:sldMkLst>
        <pc:spChg chg="mod">
          <ac:chgData name="Norfolk, Olivia" userId="S::on5@aru.ac.uk::d54523b2-47bf-421b-9b20-6a5faa593e7b" providerId="AD" clId="Web-{C6E82A27-679A-C8EE-8DF3-DDA6A037A9D0}" dt="2021-02-04T14:46:39.027" v="0"/>
          <ac:spMkLst>
            <pc:docMk/>
            <pc:sldMk cId="4123203752" sldId="314"/>
            <ac:spMk id="3" creationId="{00000000-0000-0000-0000-000000000000}"/>
          </ac:spMkLst>
        </pc:spChg>
      </pc:sldChg>
    </pc:docChg>
  </pc:docChgLst>
  <pc:docChgLst>
    <pc:chgData name="Norfolk, Olivia" userId="S::on5@aru.ac.uk::d54523b2-47bf-421b-9b20-6a5faa593e7b" providerId="AD" clId="Web-{69BE7D16-57FE-F24B-FCFC-796E3723129A}"/>
    <pc:docChg chg="modSld">
      <pc:chgData name="Norfolk, Olivia" userId="S::on5@aru.ac.uk::d54523b2-47bf-421b-9b20-6a5faa593e7b" providerId="AD" clId="Web-{69BE7D16-57FE-F24B-FCFC-796E3723129A}" dt="2021-02-04T13:53:36.377" v="85" actId="20577"/>
      <pc:docMkLst>
        <pc:docMk/>
      </pc:docMkLst>
      <pc:sldChg chg="modSp">
        <pc:chgData name="Norfolk, Olivia" userId="S::on5@aru.ac.uk::d54523b2-47bf-421b-9b20-6a5faa593e7b" providerId="AD" clId="Web-{69BE7D16-57FE-F24B-FCFC-796E3723129A}" dt="2021-02-04T13:46:14.445" v="4" actId="20577"/>
        <pc:sldMkLst>
          <pc:docMk/>
          <pc:sldMk cId="197412865" sldId="258"/>
        </pc:sldMkLst>
        <pc:spChg chg="mod">
          <ac:chgData name="Norfolk, Olivia" userId="S::on5@aru.ac.uk::d54523b2-47bf-421b-9b20-6a5faa593e7b" providerId="AD" clId="Web-{69BE7D16-57FE-F24B-FCFC-796E3723129A}" dt="2021-02-04T13:46:14.445" v="4" actId="20577"/>
          <ac:spMkLst>
            <pc:docMk/>
            <pc:sldMk cId="197412865" sldId="258"/>
            <ac:spMk id="53250" creationId="{00000000-0000-0000-0000-000000000000}"/>
          </ac:spMkLst>
        </pc:spChg>
      </pc:sldChg>
      <pc:sldChg chg="modSp">
        <pc:chgData name="Norfolk, Olivia" userId="S::on5@aru.ac.uk::d54523b2-47bf-421b-9b20-6a5faa593e7b" providerId="AD" clId="Web-{69BE7D16-57FE-F24B-FCFC-796E3723129A}" dt="2021-02-04T13:53:36.377" v="85" actId="20577"/>
        <pc:sldMkLst>
          <pc:docMk/>
          <pc:sldMk cId="449790467" sldId="310"/>
        </pc:sldMkLst>
        <pc:spChg chg="mod">
          <ac:chgData name="Norfolk, Olivia" userId="S::on5@aru.ac.uk::d54523b2-47bf-421b-9b20-6a5faa593e7b" providerId="AD" clId="Web-{69BE7D16-57FE-F24B-FCFC-796E3723129A}" dt="2021-02-04T13:52:21.469" v="64" actId="20577"/>
          <ac:spMkLst>
            <pc:docMk/>
            <pc:sldMk cId="449790467" sldId="310"/>
            <ac:spMk id="2" creationId="{00000000-0000-0000-0000-000000000000}"/>
          </ac:spMkLst>
        </pc:spChg>
        <pc:spChg chg="mod">
          <ac:chgData name="Norfolk, Olivia" userId="S::on5@aru.ac.uk::d54523b2-47bf-421b-9b20-6a5faa593e7b" providerId="AD" clId="Web-{69BE7D16-57FE-F24B-FCFC-796E3723129A}" dt="2021-02-04T13:53:36.377" v="85" actId="20577"/>
          <ac:spMkLst>
            <pc:docMk/>
            <pc:sldMk cId="449790467" sldId="31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62C2A-E33D-4A22-B0F4-BAC82E572027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9D12A-AE1C-4259-9E36-982C977D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0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/>
              <a:t>Think about WHY its important to classify species.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/>
              <a:t>It terms of conservation. What are the ultimate goals.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183D6FF-FEED-418E-A5D6-085B1B31EBD3}" type="slidenum">
              <a:rPr lang="en-GB" altLang="en-US" sz="1200" smtClean="0"/>
              <a:pPr/>
              <a:t>12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17322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/>
              <a:t>Think about WHY its important to classify species.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/>
              <a:t>It terms of conservation. What are the ultimate goals.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183D6FF-FEED-418E-A5D6-085B1B31EBD3}" type="slidenum">
              <a:rPr lang="en-GB" altLang="en-US" sz="1200" smtClean="0"/>
              <a:pPr/>
              <a:t>13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427158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>
                <a:solidFill>
                  <a:srgbClr val="102054"/>
                </a:solidFill>
                <a:latin typeface="Arial" panose="020B0604020202020204" pitchFamily="34" charset="0"/>
              </a:rPr>
              <a:t>Not all sites need target notes - decision required on which to target note</a:t>
            </a:r>
          </a:p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A10EDDC-D581-4E61-A189-40384642D873}" type="slidenum">
              <a:rPr lang="en-GB" altLang="en-US" sz="1200" smtClean="0"/>
              <a:pPr/>
              <a:t>19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88118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359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80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41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63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95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88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3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41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0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53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44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D944-2EC5-4101-A8C4-307DDC2FF6A6}" type="datetimeFigureOut">
              <a:rPr lang="en-GB" smtClean="0"/>
              <a:t>10/02/2022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84264-14C9-4BF7-A5F9-5558990DDE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ncc.defra.gov.uk/page-425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6508" y="3334327"/>
            <a:ext cx="8509463" cy="247549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Element 010</a:t>
            </a:r>
            <a:br>
              <a:rPr lang="en-US" sz="2800" dirty="0"/>
            </a:br>
            <a:br>
              <a:rPr lang="en-US" sz="2800" dirty="0"/>
            </a:br>
            <a:br>
              <a:rPr lang="en-US" sz="3600" b="1" dirty="0"/>
            </a:br>
            <a:r>
              <a:rPr lang="en-US" sz="4400" b="1" dirty="0"/>
              <a:t>Ecological impact assessment of housing development at Cherry Hinton Chalk Pits</a:t>
            </a:r>
            <a:br>
              <a:rPr lang="en-US" sz="4400" b="1" dirty="0"/>
            </a:br>
            <a:br>
              <a:rPr lang="en-US" sz="2800" dirty="0"/>
            </a:br>
            <a:br>
              <a:rPr lang="en-US" sz="2800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017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601"/>
            <a:ext cx="10515600" cy="1325563"/>
          </a:xfrm>
        </p:spPr>
        <p:txBody>
          <a:bodyPr>
            <a:normAutofit/>
          </a:bodyPr>
          <a:lstStyle/>
          <a:p>
            <a:r>
              <a:rPr lang="en-GB" i="1" dirty="0">
                <a:cs typeface="Calibri Light"/>
              </a:rPr>
              <a:t>The Phase-1 Habitat Survey...</a:t>
            </a:r>
          </a:p>
        </p:txBody>
      </p:sp>
      <p:sp>
        <p:nvSpPr>
          <p:cNvPr id="3" name="Rectangle 2"/>
          <p:cNvSpPr/>
          <p:nvPr/>
        </p:nvSpPr>
        <p:spPr>
          <a:xfrm>
            <a:off x="1430915" y="14775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sz="2000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65" y="1943837"/>
            <a:ext cx="6336802" cy="423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3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915" y="2781549"/>
            <a:ext cx="9810333" cy="1417814"/>
          </a:xfrm>
        </p:spPr>
        <p:txBody>
          <a:bodyPr>
            <a:normAutofit fontScale="90000"/>
          </a:bodyPr>
          <a:lstStyle/>
          <a:p>
            <a:r>
              <a:rPr lang="en-GB" sz="4000" b="1"/>
              <a:t>Types of survey</a:t>
            </a:r>
            <a:br>
              <a:rPr lang="en-GB" sz="4000" b="1"/>
            </a:br>
            <a:br>
              <a:rPr lang="en-GB" sz="3100" b="1"/>
            </a:br>
            <a:r>
              <a:rPr lang="en-GB" sz="2700" b="1"/>
              <a:t>Research projects:</a:t>
            </a:r>
            <a:br>
              <a:rPr lang="en-GB" sz="2700" b="1"/>
            </a:br>
            <a:r>
              <a:rPr lang="en-GB" sz="2700" b="1" i="1"/>
              <a:t>T</a:t>
            </a:r>
            <a:r>
              <a:rPr lang="en-GB" sz="2700" b="1" i="1">
                <a:solidFill>
                  <a:srgbClr val="002060"/>
                </a:solidFill>
              </a:rPr>
              <a:t>ailored to projects, variable, non-comparable.</a:t>
            </a:r>
            <a:br>
              <a:rPr lang="en-GB" sz="2700" b="1" i="1">
                <a:solidFill>
                  <a:srgbClr val="002060"/>
                </a:solidFill>
              </a:rPr>
            </a:br>
            <a:br>
              <a:rPr lang="en-GB" sz="2700" b="1" i="1">
                <a:solidFill>
                  <a:srgbClr val="002060"/>
                </a:solidFill>
              </a:rPr>
            </a:br>
            <a:r>
              <a:rPr lang="en-GB" sz="2700" b="1"/>
              <a:t>National Vegetation Classification (NVC) Surveys:</a:t>
            </a:r>
            <a:br>
              <a:rPr lang="en-GB" sz="2700" b="1"/>
            </a:br>
            <a:r>
              <a:rPr lang="en-GB" sz="2700" b="1" i="1">
                <a:solidFill>
                  <a:srgbClr val="002060"/>
                </a:solidFill>
              </a:rPr>
              <a:t>Systematic classification of UK plant communities. Standardised and repeatable. </a:t>
            </a:r>
            <a:r>
              <a:rPr lang="en-US" sz="2700" b="1" i="1">
                <a:solidFill>
                  <a:srgbClr val="002060"/>
                </a:solidFill>
              </a:rPr>
              <a:t>Habitats classified into sub-communities based on their dominant species</a:t>
            </a:r>
            <a:br>
              <a:rPr lang="en-US" altLang="en-US" sz="31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en-US" sz="31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700" b="1"/>
              <a:t>Phase-1 Habitat Surveys: </a:t>
            </a:r>
            <a:br>
              <a:rPr lang="en-GB" sz="2700" b="1"/>
            </a:br>
            <a:r>
              <a:rPr lang="en-GB" sz="2700" b="1" i="1">
                <a:solidFill>
                  <a:srgbClr val="002060"/>
                </a:solidFill>
              </a:rPr>
              <a:t>Broad habitat classifications, including human-modified habitats. Allows faster assessment of large areas. Does not require in-depth species knowledge.</a:t>
            </a:r>
            <a:b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3100" b="1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0915" y="147754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sz="2000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endParaRPr lang="en-GB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68411" y="325564"/>
            <a:ext cx="10701775" cy="9144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GB" altLang="en-GB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a Phase-1 Habitat Survey entail?</a:t>
            </a:r>
          </a:p>
        </p:txBody>
      </p:sp>
      <p:sp>
        <p:nvSpPr>
          <p:cNvPr id="9" name="Rectangle 8"/>
          <p:cNvSpPr/>
          <p:nvPr/>
        </p:nvSpPr>
        <p:spPr>
          <a:xfrm>
            <a:off x="568411" y="5784763"/>
            <a:ext cx="8028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more details see the JNCC handbook:</a:t>
            </a:r>
            <a:r>
              <a:rPr 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http://jncc.defra.gov.uk/page-4258</a:t>
            </a:r>
            <a:endParaRPr lang="en-GB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8411" y="1309164"/>
            <a:ext cx="11154032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The Phase 1 classification comprises ten broad high-level categories:</a:t>
            </a:r>
          </a:p>
          <a:p>
            <a:endParaRPr lang="en-US" altLang="en-US" sz="500" b="1" dirty="0">
              <a:latin typeface="Arial" panose="020B0604020202020204" pitchFamily="34" charset="0"/>
            </a:endParaRPr>
          </a:p>
          <a:p>
            <a:endParaRPr lang="en-US" altLang="en-US" sz="500" b="1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A: Woodland and scrub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B: Grassland and marsh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C: Tall herb and fen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D: Heathland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E: Mire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F: Swamp, marginal and inundation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G: Open water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H: Coastland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I: Exposure and waste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J: Miscellaneous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9102" y="1973584"/>
            <a:ext cx="4996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</a:rPr>
              <a:t>155 sub-categories each with their own </a:t>
            </a:r>
          </a:p>
          <a:p>
            <a:r>
              <a:rPr lang="en-US" altLang="en-US" b="1" err="1">
                <a:solidFill>
                  <a:srgbClr val="002060"/>
                </a:solidFill>
                <a:latin typeface="Arial" panose="020B0604020202020204" pitchFamily="34" charset="0"/>
              </a:rPr>
              <a:t>colour</a:t>
            </a:r>
            <a:r>
              <a:rPr lang="en-US" altLang="en-US" b="1">
                <a:solidFill>
                  <a:srgbClr val="002060"/>
                </a:solidFill>
                <a:latin typeface="Arial" panose="020B0604020202020204" pitchFamily="34" charset="0"/>
              </a:rPr>
              <a:t> and alpha-numeric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102" y="2786642"/>
            <a:ext cx="4749938" cy="27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2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998" y="356860"/>
            <a:ext cx="7207579" cy="9144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GB" altLang="en-GB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Assigning habitat categories</a:t>
            </a:r>
          </a:p>
        </p:txBody>
      </p:sp>
      <p:pic>
        <p:nvPicPr>
          <p:cNvPr id="8" name="Picture 4" descr="Phase 1 grass symbo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54" y="356860"/>
            <a:ext cx="3879417" cy="627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halk grass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8" y="1762413"/>
            <a:ext cx="6330436" cy="196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14938" y="1234282"/>
            <a:ext cx="731721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Looking around…</a:t>
            </a:r>
          </a:p>
          <a:p>
            <a:pPr marL="457200" indent="-457200">
              <a:buFont typeface="+mj-lt"/>
              <a:buAutoNum type="arabicPeriod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2. Finding the broad habitat category in the booklet</a:t>
            </a:r>
          </a:p>
          <a:p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e.g. Grassland and marsh.</a:t>
            </a:r>
          </a:p>
          <a:p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3. Considering the sub-categories and selecting the most appropriate option.</a:t>
            </a:r>
          </a:p>
        </p:txBody>
      </p:sp>
    </p:spTree>
    <p:extLst>
      <p:ext uri="{BB962C8B-B14F-4D97-AF65-F5344CB8AC3E}">
        <p14:creationId xmlns:p14="http://schemas.microsoft.com/office/powerpoint/2010/main" val="208700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0" b="18330"/>
          <a:stretch/>
        </p:blipFill>
        <p:spPr bwMode="auto">
          <a:xfrm>
            <a:off x="8130199" y="99093"/>
            <a:ext cx="3622778" cy="665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0" y="1180598"/>
            <a:ext cx="3782977" cy="283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697775" y="4537570"/>
            <a:ext cx="7556515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Broadleaved woodland</a:t>
            </a: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: 10% or less conifer </a:t>
            </a:r>
          </a:p>
          <a:p>
            <a:r>
              <a:rPr lang="en-GB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Coniferous woodland</a:t>
            </a: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: 10% or less broadleaved </a:t>
            </a:r>
          </a:p>
          <a:p>
            <a:r>
              <a:rPr lang="en-GB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Mixed woodland</a:t>
            </a: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: 10-90% of either broadleaved or conifer </a:t>
            </a:r>
          </a:p>
          <a:p>
            <a:endParaRPr lang="en-GB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approximate proportions of the two types and dominant species should be </a:t>
            </a:r>
            <a:r>
              <a:rPr lang="en-GB" alt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noted.</a:t>
            </a:r>
          </a:p>
        </p:txBody>
      </p:sp>
      <p:sp>
        <p:nvSpPr>
          <p:cNvPr id="47109" name="TextBox 3"/>
          <p:cNvSpPr txBox="1">
            <a:spLocks noChangeArrowheads="1"/>
          </p:cNvSpPr>
          <p:nvPr/>
        </p:nvSpPr>
        <p:spPr bwMode="auto">
          <a:xfrm>
            <a:off x="697775" y="4017490"/>
            <a:ext cx="54625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A1.1.1 (BW) Broadleaved, semi-natural woodland</a:t>
            </a:r>
          </a:p>
          <a:p>
            <a:endParaRPr lang="en-GB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97775" y="529659"/>
            <a:ext cx="10701775" cy="914400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en-GB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Assigning habitat categories</a:t>
            </a:r>
          </a:p>
        </p:txBody>
      </p:sp>
    </p:spTree>
    <p:extLst>
      <p:ext uri="{BB962C8B-B14F-4D97-AF65-F5344CB8AC3E}">
        <p14:creationId xmlns:p14="http://schemas.microsoft.com/office/powerpoint/2010/main" val="172185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7" y="816020"/>
            <a:ext cx="4533210" cy="305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67" y="234891"/>
            <a:ext cx="3209088" cy="64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660432" y="3904282"/>
            <a:ext cx="7879605" cy="269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GB" b="1" dirty="0">
                <a:latin typeface="Arial" panose="020B0604020202020204" pitchFamily="34" charset="0"/>
                <a:cs typeface="Arial" panose="020B0604020202020204" pitchFamily="34" charset="0"/>
              </a:rPr>
              <a:t>Eutrophic: </a:t>
            </a:r>
            <a:r>
              <a:rPr lang="en-GB" altLang="en-GB" dirty="0">
                <a:latin typeface="Arial" panose="020B0604020202020204" pitchFamily="34" charset="0"/>
                <a:cs typeface="Arial" panose="020B0604020202020204" pitchFamily="34" charset="0"/>
              </a:rPr>
              <a:t>Excessive nutrient content and abundance of aquatic plants (e.g. algal bloom)</a:t>
            </a:r>
          </a:p>
          <a:p>
            <a:endParaRPr lang="en-GB" alt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GB" b="1" dirty="0">
                <a:latin typeface="Arial" panose="020B0604020202020204" pitchFamily="34" charset="0"/>
                <a:cs typeface="Arial" panose="020B0604020202020204" pitchFamily="34" charset="0"/>
              </a:rPr>
              <a:t>Mesotrophic: </a:t>
            </a:r>
            <a:r>
              <a:rPr lang="en-GB" altLang="en-GB" dirty="0">
                <a:latin typeface="Arial" panose="020B0604020202020204" pitchFamily="34" charset="0"/>
                <a:cs typeface="Arial" panose="020B0604020202020204" pitchFamily="34" charset="0"/>
              </a:rPr>
              <a:t>Intermediate level of productivity, sometimes discoloured by planktonic algae.</a:t>
            </a:r>
          </a:p>
          <a:p>
            <a:endParaRPr lang="en-GB" alt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GB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GB" b="1" dirty="0">
                <a:latin typeface="Arial" panose="020B0604020202020204" pitchFamily="34" charset="0"/>
                <a:cs typeface="Arial" panose="020B0604020202020204" pitchFamily="34" charset="0"/>
              </a:rPr>
              <a:t>Oligotrophic:</a:t>
            </a:r>
            <a:r>
              <a:rPr lang="en-GB" altLang="en-GB" dirty="0">
                <a:latin typeface="Arial" panose="020B0604020202020204" pitchFamily="34" charset="0"/>
                <a:cs typeface="Arial" panose="020B0604020202020204" pitchFamily="34" charset="0"/>
              </a:rPr>
              <a:t> Low productivity and nutrient content. Very clear water.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432" y="417019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GB" b="1">
                <a:latin typeface="Arial" panose="020B0604020202020204" pitchFamily="34" charset="0"/>
                <a:cs typeface="Arial" panose="020B0604020202020204" pitchFamily="34" charset="0"/>
              </a:rPr>
              <a:t>G1.2  </a:t>
            </a:r>
            <a:r>
              <a:rPr lang="en-GB" altLang="en-GB" err="1">
                <a:latin typeface="Arial" panose="020B0604020202020204" pitchFamily="34" charset="0"/>
                <a:cs typeface="Arial" panose="020B0604020202020204" pitchFamily="34" charset="0"/>
              </a:rPr>
              <a:t>Mesotrophic</a:t>
            </a:r>
            <a:r>
              <a:rPr lang="en-GB" altLang="en-GB">
                <a:latin typeface="Arial" panose="020B0604020202020204" pitchFamily="34" charset="0"/>
                <a:cs typeface="Arial" panose="020B0604020202020204" pitchFamily="34" charset="0"/>
              </a:rPr>
              <a:t> standing water</a:t>
            </a:r>
          </a:p>
        </p:txBody>
      </p:sp>
    </p:spTree>
    <p:extLst>
      <p:ext uri="{BB962C8B-B14F-4D97-AF65-F5344CB8AC3E}">
        <p14:creationId xmlns:p14="http://schemas.microsoft.com/office/powerpoint/2010/main" val="163011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931600" y="444632"/>
            <a:ext cx="6652047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A3 Parkland and scattered trees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  <a:defRPr/>
            </a:pPr>
            <a:r>
              <a:rPr lang="en-GB" altLang="en-US" sz="2000">
                <a:solidFill>
                  <a:srgbClr val="1020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cover &lt; 30%</a:t>
            </a:r>
          </a:p>
          <a:p>
            <a:pPr marL="342900" indent="-342900">
              <a:spcBef>
                <a:spcPct val="0"/>
              </a:spcBef>
              <a:defRPr/>
            </a:pPr>
            <a:r>
              <a:rPr lang="en-GB" altLang="en-US" sz="2000">
                <a:solidFill>
                  <a:srgbClr val="1020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 scattered trees over pasture (as in parkland) using the green dot symbol over appropriate colour</a:t>
            </a:r>
          </a:p>
          <a:p>
            <a:pPr marL="342900" indent="-342900">
              <a:spcBef>
                <a:spcPct val="0"/>
              </a:spcBef>
              <a:defRPr/>
            </a:pPr>
            <a:endParaRPr lang="en-GB" altLang="en-US" sz="2400">
              <a:solidFill>
                <a:srgbClr val="1020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  <a:defRPr/>
            </a:pPr>
            <a:endParaRPr lang="en-GB" altLang="en-US" sz="2400">
              <a:solidFill>
                <a:srgbClr val="1020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1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74" y="493713"/>
            <a:ext cx="3463925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7674236" y="2812071"/>
            <a:ext cx="370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sz="1600">
                <a:latin typeface="Arial" panose="020B0604020202020204" pitchFamily="34" charset="0"/>
                <a:cs typeface="Arial" panose="020B0604020202020204" pitchFamily="34" charset="0"/>
              </a:rPr>
              <a:t>Wimpole Hall park, Cambridgeshire</a:t>
            </a: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12" y="2255460"/>
            <a:ext cx="287972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4" name="TextBox 4"/>
          <p:cNvSpPr txBox="1">
            <a:spLocks noChangeArrowheads="1"/>
          </p:cNvSpPr>
          <p:nvPr/>
        </p:nvSpPr>
        <p:spPr bwMode="auto">
          <a:xfrm>
            <a:off x="931600" y="6310793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sz="1400">
                <a:latin typeface="Arial" panose="020B0604020202020204" pitchFamily="34" charset="0"/>
                <a:cs typeface="Arial" panose="020B0604020202020204" pitchFamily="34" charset="0"/>
              </a:rPr>
              <a:t>Yellow=amenity grassland</a:t>
            </a:r>
          </a:p>
        </p:txBody>
      </p:sp>
      <p:sp>
        <p:nvSpPr>
          <p:cNvPr id="48135" name="Rectangle 1"/>
          <p:cNvSpPr>
            <a:spLocks noChangeArrowheads="1"/>
          </p:cNvSpPr>
          <p:nvPr/>
        </p:nvSpPr>
        <p:spPr bwMode="auto">
          <a:xfrm>
            <a:off x="4740384" y="3234098"/>
            <a:ext cx="652001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GB" altLang="en-US" sz="2000">
              <a:solidFill>
                <a:srgbClr val="1020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rgbClr val="1020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 dot density in relation to density of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rgbClr val="1020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species should be coded.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rgbClr val="1020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of trees (e.g. avenues) should be marked as a series of dots with the dominant species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rgbClr val="1020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Exotic trees should be target noted. </a:t>
            </a:r>
          </a:p>
        </p:txBody>
      </p:sp>
      <p:cxnSp>
        <p:nvCxnSpPr>
          <p:cNvPr id="5" name="Straight Arrow Connector 4"/>
          <p:cNvCxnSpPr>
            <a:stCxn id="48135" idx="1"/>
          </p:cNvCxnSpPr>
          <p:nvPr/>
        </p:nvCxnSpPr>
        <p:spPr>
          <a:xfrm flipH="1" flipV="1">
            <a:off x="2335324" y="3857987"/>
            <a:ext cx="2405060" cy="345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65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Phase 1 bounda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92" y="394283"/>
            <a:ext cx="3730104" cy="646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 descr="Phase 1 built up are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30" y="394283"/>
            <a:ext cx="3908718" cy="313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Phase 1 cultiva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26141"/>
            <a:ext cx="4035829" cy="320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2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08460" y="267856"/>
            <a:ext cx="7772400" cy="762000"/>
          </a:xfrm>
        </p:spPr>
        <p:txBody>
          <a:bodyPr/>
          <a:lstStyle/>
          <a:p>
            <a:pPr eaLnBrk="1" hangingPunct="1"/>
            <a:r>
              <a:rPr lang="en-GB" altLang="en-GB" sz="3200" b="1">
                <a:solidFill>
                  <a:srgbClr val="002060"/>
                </a:solidFill>
              </a:rPr>
              <a:t>Habitat Map Example….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708460" y="1174317"/>
            <a:ext cx="6264275" cy="136525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GB" altLang="en-GB" sz="2400" b="1">
                <a:solidFill>
                  <a:srgbClr val="002060"/>
                </a:solidFill>
              </a:rPr>
              <a:t>Habitat map and target notes.</a:t>
            </a:r>
          </a:p>
        </p:txBody>
      </p:sp>
      <p:pic>
        <p:nvPicPr>
          <p:cNvPr id="40964" name="Picture 7" descr="phas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22" y="1807729"/>
            <a:ext cx="55149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7" name="Straight Arrow Connector 3"/>
          <p:cNvCxnSpPr>
            <a:cxnSpLocks noChangeShapeType="1"/>
          </p:cNvCxnSpPr>
          <p:nvPr/>
        </p:nvCxnSpPr>
        <p:spPr bwMode="auto">
          <a:xfrm>
            <a:off x="2075297" y="1663268"/>
            <a:ext cx="360363" cy="237013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68" name="Straight Arrow Connector 11"/>
          <p:cNvCxnSpPr>
            <a:cxnSpLocks noChangeShapeType="1"/>
          </p:cNvCxnSpPr>
          <p:nvPr/>
        </p:nvCxnSpPr>
        <p:spPr bwMode="auto">
          <a:xfrm>
            <a:off x="2075297" y="1663268"/>
            <a:ext cx="936625" cy="173672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7401830" y="1626754"/>
            <a:ext cx="424209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  <a:defRPr/>
            </a:pPr>
            <a:endParaRPr lang="en-GB" altLang="en-GB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altLang="en-GB" sz="240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</a:rPr>
              <a:t>Classify each parcel of land AND boundaries into most appropriate habitat category.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altLang="en-GB" sz="240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</a:rPr>
              <a:t>Note it on the map by </a:t>
            </a:r>
            <a:r>
              <a:rPr lang="en-GB" altLang="en-GB" sz="2400" b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</a:rPr>
              <a:t>Colouring</a:t>
            </a:r>
            <a:r>
              <a:rPr lang="en-GB" altLang="en-GB" sz="240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</a:rPr>
              <a:t> [OR Alphanumeric Code (eg.G1.1) ][OR Lettered Code (e.g. SWM)]</a:t>
            </a:r>
          </a:p>
          <a:p>
            <a:pPr>
              <a:buFontTx/>
              <a:buChar char="-"/>
              <a:defRPr/>
            </a:pPr>
            <a:endParaRPr lang="en-GB" altLang="en-GB" sz="240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8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881847" y="559518"/>
            <a:ext cx="1059429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  <a:cs typeface="Calibri"/>
              </a:rPr>
              <a:t>Making target notes    </a:t>
            </a:r>
            <a:endParaRPr lang="en-GB" altLang="en-US" sz="3600" b="1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r>
              <a:rPr lang="en-GB" altLang="en-US" sz="4400">
                <a:solidFill>
                  <a:srgbClr val="FF0000"/>
                </a:solidFill>
                <a:latin typeface="Calibri"/>
                <a:cs typeface="Calibri"/>
                <a:sym typeface="Wingdings" panose="05000000000000000000" pitchFamily="2" charset="2"/>
              </a:rPr>
              <a:t>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>
                <a:latin typeface="Calibri"/>
                <a:cs typeface="Calibri"/>
              </a:rPr>
              <a:t>Unusual landscape features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>
                <a:latin typeface="Calibri"/>
                <a:cs typeface="Calibri"/>
              </a:rPr>
              <a:t>Interesting management practices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>
                <a:latin typeface="Calibri"/>
                <a:cs typeface="Calibri"/>
              </a:rPr>
              <a:t>Small areas of habitats that cannot be mapped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>
                <a:latin typeface="Calibri"/>
                <a:cs typeface="Calibri"/>
              </a:rPr>
              <a:t>The composition of the plant community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>
                <a:latin typeface="Calibri"/>
                <a:cs typeface="Calibri"/>
              </a:rPr>
              <a:t>Evidence of rare or protected species (nests, burrows, footprints)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>
                <a:latin typeface="Calibri"/>
                <a:cs typeface="Calibri"/>
              </a:rPr>
              <a:t>Potential habitats for rare or protected species (e.g. veteran trees, fresh-water ponds).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>
              <a:solidFill>
                <a:srgbClr val="102054"/>
              </a:solidFill>
              <a:latin typeface="Calibri"/>
              <a:cs typeface="Calibri"/>
            </a:endParaRPr>
          </a:p>
          <a:p>
            <a:endParaRPr lang="en-GB" alt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1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0265"/>
            <a:ext cx="10515600" cy="3300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/>
              <a:t>What is an Ecological Impact Assessment?</a:t>
            </a:r>
            <a:br>
              <a:rPr lang="en-GB" sz="3100" i="1"/>
            </a:br>
            <a:br>
              <a:rPr lang="en-GB" sz="3100" i="1"/>
            </a:br>
            <a:r>
              <a:rPr lang="en-GB" sz="3100" i="1"/>
              <a:t>A report written by ecological consultants about the nature-value of potential development sites.</a:t>
            </a:r>
            <a:br>
              <a:rPr lang="en-GB" sz="3100" i="1"/>
            </a:br>
            <a:r>
              <a:rPr lang="en-GB" sz="3100" i="1"/>
              <a:t>Documents the presence of protected habitats and species.</a:t>
            </a:r>
            <a:br>
              <a:rPr lang="en-GB" sz="3100" i="1"/>
            </a:br>
            <a:r>
              <a:rPr lang="en-GB" sz="3100" i="1"/>
              <a:t>Summarises the expected ecological impact of the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2016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774248" y="88901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3200"/>
              <a:t>Target Note example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759200" y="1063626"/>
            <a:ext cx="6908800" cy="4752975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GB" altLang="en-US" sz="2400"/>
              <a:t>10227						</a:t>
            </a:r>
          </a:p>
          <a:p>
            <a:pPr eaLnBrk="1" hangingPunct="1"/>
            <a:r>
              <a:rPr lang="en-GB" altLang="en-US" sz="2400"/>
              <a:t>6.10.16 </a:t>
            </a:r>
          </a:p>
          <a:p>
            <a:pPr eaLnBrk="1" hangingPunct="1"/>
            <a:r>
              <a:rPr lang="en-GB" altLang="en-US" sz="2400"/>
              <a:t>ON </a:t>
            </a:r>
          </a:p>
          <a:p>
            <a:pPr eaLnBrk="1" hangingPunct="1"/>
            <a:r>
              <a:rPr lang="en-GB" altLang="en-US" sz="2400"/>
              <a:t>Fragmentary marginal vegetation occurring along 100m of the north bank of the River </a:t>
            </a:r>
            <a:r>
              <a:rPr lang="en-GB" altLang="en-US" sz="2400" err="1"/>
              <a:t>Ugie</a:t>
            </a:r>
            <a:endParaRPr lang="en-GB" altLang="en-US" sz="2400"/>
          </a:p>
          <a:p>
            <a:pPr eaLnBrk="1" hangingPunct="1"/>
            <a:r>
              <a:rPr lang="en-GB" altLang="en-US" sz="2400"/>
              <a:t>Dominant species </a:t>
            </a:r>
            <a:r>
              <a:rPr lang="en-GB" altLang="en-US" sz="2400" i="1" err="1"/>
              <a:t>Glyceria</a:t>
            </a:r>
            <a:r>
              <a:rPr lang="en-GB" altLang="en-US" sz="2400" i="1"/>
              <a:t> </a:t>
            </a:r>
            <a:r>
              <a:rPr lang="en-GB" altLang="en-US" sz="2400" i="1" err="1"/>
              <a:t>plicata</a:t>
            </a:r>
            <a:r>
              <a:rPr lang="en-GB" altLang="en-US" sz="2400"/>
              <a:t> and </a:t>
            </a:r>
            <a:r>
              <a:rPr lang="en-GB" altLang="en-US" sz="2400" i="1"/>
              <a:t>Juncus </a:t>
            </a:r>
            <a:r>
              <a:rPr lang="en-GB" altLang="en-US" sz="2400" i="1" err="1"/>
              <a:t>effusus</a:t>
            </a:r>
            <a:endParaRPr lang="en-GB" altLang="en-US" sz="2400" i="1"/>
          </a:p>
          <a:p>
            <a:pPr eaLnBrk="1" hangingPunct="1"/>
            <a:r>
              <a:rPr lang="en-GB" altLang="en-US" sz="2400"/>
              <a:t>Breeding mallard, moorhen and reed bunting</a:t>
            </a:r>
          </a:p>
          <a:p>
            <a:pPr eaLnBrk="1" hangingPunct="1"/>
            <a:r>
              <a:rPr lang="en-GB" altLang="en-US" sz="2400"/>
              <a:t>Site may warrant additional protection or survey work-suggest breeding bird survey at </a:t>
            </a:r>
            <a:r>
              <a:rPr lang="en-GB" altLang="en-US" sz="2400" i="1"/>
              <a:t>correct time </a:t>
            </a:r>
            <a:r>
              <a:rPr lang="en-GB" altLang="en-US" sz="2400"/>
              <a:t>of the year</a:t>
            </a:r>
          </a:p>
        </p:txBody>
      </p:sp>
      <p:sp>
        <p:nvSpPr>
          <p:cNvPr id="57348" name="Rectangle 1"/>
          <p:cNvSpPr>
            <a:spLocks noChangeArrowheads="1"/>
          </p:cNvSpPr>
          <p:nvPr/>
        </p:nvSpPr>
        <p:spPr bwMode="auto">
          <a:xfrm>
            <a:off x="5309459" y="1006067"/>
            <a:ext cx="6528704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6 figure grid reference or GPS coordinates</a:t>
            </a:r>
          </a:p>
          <a:p>
            <a:pPr>
              <a:lnSpc>
                <a:spcPct val="120000"/>
              </a:lnSpc>
            </a:pPr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Date</a:t>
            </a:r>
          </a:p>
          <a:p>
            <a:pPr>
              <a:lnSpc>
                <a:spcPct val="120000"/>
              </a:lnSpc>
            </a:pPr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Initials of surveyor</a:t>
            </a:r>
          </a:p>
          <a:p>
            <a:endParaRPr lang="en-GB" altLang="en-US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7349" name="Rectangle 4"/>
          <p:cNvSpPr>
            <a:spLocks noChangeArrowheads="1"/>
          </p:cNvSpPr>
          <p:nvPr/>
        </p:nvSpPr>
        <p:spPr bwMode="auto">
          <a:xfrm>
            <a:off x="1275127" y="2543176"/>
            <a:ext cx="10100345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Point of interest</a:t>
            </a:r>
          </a:p>
          <a:p>
            <a:endParaRPr lang="en-GB" altLang="en-US" i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GB" altLang="en-US" i="1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Key habitat</a:t>
            </a:r>
          </a:p>
          <a:p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/species</a:t>
            </a:r>
          </a:p>
          <a:p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(protected?)</a:t>
            </a:r>
          </a:p>
          <a:p>
            <a:endParaRPr lang="en-GB" altLang="en-US" sz="20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GB" altLang="en-US" sz="20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GB" altLang="en-US" sz="20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What are the implications?</a:t>
            </a:r>
          </a:p>
          <a:p>
            <a:r>
              <a:rPr lang="en-GB" altLang="en-US" i="1">
                <a:solidFill>
                  <a:srgbClr val="002060"/>
                </a:solidFill>
                <a:latin typeface="Arial" panose="020B0604020202020204" pitchFamily="34" charset="0"/>
              </a:rPr>
              <a:t>Are additional surveys needed? Or additional conservation measures?</a:t>
            </a:r>
          </a:p>
          <a:p>
            <a:r>
              <a:rPr lang="en-GB" altLang="en-US" sz="200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420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52"/>
            <a:ext cx="10515600" cy="1325563"/>
          </a:xfrm>
        </p:spPr>
        <p:txBody>
          <a:bodyPr>
            <a:normAutofit/>
          </a:bodyPr>
          <a:lstStyle/>
          <a:p>
            <a:r>
              <a:rPr lang="en-GB" i="1"/>
              <a:t>Task 2: Phase-1 Habitat Survey</a:t>
            </a:r>
            <a:endParaRPr lang="en-GB" sz="4000" i="1"/>
          </a:p>
        </p:txBody>
      </p:sp>
      <p:sp>
        <p:nvSpPr>
          <p:cNvPr id="3" name="Rectangle 2"/>
          <p:cNvSpPr/>
          <p:nvPr/>
        </p:nvSpPr>
        <p:spPr>
          <a:xfrm>
            <a:off x="979486" y="1523313"/>
            <a:ext cx="10783801" cy="5262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As part of your Ecological Impact Assessment you should:</a:t>
            </a:r>
          </a:p>
          <a:p>
            <a:endParaRPr lang="en-US" sz="2800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Present the Phase-1 Habitat Survey Map and Target Notes (which are provided on Canvas).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Provide summary text to describe the habitat types that were present. 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Describe the relative extent of each habitat-type (measured as a percentage of the total area of the surveyed site). 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Ensure that your map is well-presented, cited in the text and accompanied by a </a:t>
            </a:r>
            <a:r>
              <a:rPr lang="en-US" sz="2800" err="1">
                <a:ea typeface="+mn-lt"/>
                <a:cs typeface="+mn-lt"/>
              </a:rPr>
              <a:t>colour</a:t>
            </a:r>
            <a:r>
              <a:rPr lang="en-US" sz="2800">
                <a:ea typeface="+mn-lt"/>
                <a:cs typeface="+mn-lt"/>
              </a:rPr>
              <a:t>-coded legend that identifies the habitat types present at the site. </a:t>
            </a:r>
            <a:endParaRPr lang="en-US" sz="280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GB" sz="2800" b="1">
              <a:solidFill>
                <a:srgbClr val="00206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GB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9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08" y="1722540"/>
            <a:ext cx="4991491" cy="437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1"/>
          <p:cNvSpPr>
            <a:spLocks noChangeArrowheads="1"/>
          </p:cNvSpPr>
          <p:nvPr/>
        </p:nvSpPr>
        <p:spPr bwMode="auto">
          <a:xfrm>
            <a:off x="734590" y="640575"/>
            <a:ext cx="64468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GB" altLang="en-US" sz="3200" b="1">
                <a:latin typeface="Arial" panose="020B0604020202020204" pitchFamily="34" charset="0"/>
              </a:rPr>
              <a:t>Romer dot grid to calculate area</a:t>
            </a:r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6340008" y="1722540"/>
            <a:ext cx="5041900" cy="449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 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  <a:p>
            <a:pPr>
              <a:lnSpc>
                <a:spcPct val="70000"/>
              </a:lnSpc>
            </a:pPr>
            <a:r>
              <a:rPr lang="en-GB" altLang="en-US"/>
              <a:t>• • • • • • • • • • • • • • • • • • • • • • • • • • •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10091" y="1278833"/>
            <a:ext cx="539776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buFontTx/>
              <a:buChar char="•"/>
              <a:defRPr/>
            </a:pPr>
            <a:endParaRPr lang="en-GB" sz="1800">
              <a:latin typeface="Arial" charset="0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GB">
                <a:solidFill>
                  <a:srgbClr val="0A255A"/>
                </a:solidFill>
                <a:latin typeface="Arial" charset="0"/>
              </a:rPr>
              <a:t>Count all dots for mapped area</a:t>
            </a:r>
          </a:p>
          <a:p>
            <a:pPr>
              <a:defRPr/>
            </a:pPr>
            <a:r>
              <a:rPr lang="en-GB">
                <a:solidFill>
                  <a:srgbClr val="0A255A"/>
                </a:solidFill>
                <a:latin typeface="Arial" charset="0"/>
              </a:rPr>
              <a:t>2. Count dots in each habitat category</a:t>
            </a:r>
          </a:p>
          <a:p>
            <a:pPr>
              <a:defRPr/>
            </a:pPr>
            <a:r>
              <a:rPr lang="en-GB">
                <a:solidFill>
                  <a:srgbClr val="0A255A"/>
                </a:solidFill>
                <a:latin typeface="Arial" charset="0"/>
              </a:rPr>
              <a:t>3. Calculate percentage</a:t>
            </a:r>
          </a:p>
          <a:p>
            <a:pPr marL="342900" indent="-342900">
              <a:buFontTx/>
              <a:buAutoNum type="arabicPeriod"/>
              <a:defRPr/>
            </a:pPr>
            <a:endParaRPr lang="en-GB">
              <a:latin typeface="Arial" charset="0"/>
            </a:endParaRPr>
          </a:p>
          <a:p>
            <a:pPr marL="342900" indent="-342900">
              <a:buFontTx/>
              <a:buAutoNum type="arabicPeriod"/>
              <a:defRPr/>
            </a:pPr>
            <a:endParaRPr lang="en-GB">
              <a:latin typeface="Arial" charset="0"/>
            </a:endParaRPr>
          </a:p>
          <a:p>
            <a:pPr>
              <a:defRPr/>
            </a:pPr>
            <a:r>
              <a:rPr lang="en-GB">
                <a:latin typeface="Arial" charset="0"/>
              </a:rPr>
              <a:t>E.g. 459 dots in total</a:t>
            </a:r>
          </a:p>
          <a:p>
            <a:pPr>
              <a:defRPr/>
            </a:pPr>
            <a:r>
              <a:rPr lang="en-GB">
                <a:latin typeface="Arial" charset="0"/>
              </a:rPr>
              <a:t>        75 in orange </a:t>
            </a:r>
          </a:p>
          <a:p>
            <a:pPr>
              <a:defRPr/>
            </a:pPr>
            <a:r>
              <a:rPr lang="en-GB">
                <a:latin typeface="Arial" charset="0"/>
              </a:rPr>
              <a:t>        75/459*100 </a:t>
            </a:r>
          </a:p>
          <a:p>
            <a:pPr>
              <a:defRPr/>
            </a:pPr>
            <a:r>
              <a:rPr lang="en-GB">
                <a:latin typeface="Arial" charset="0"/>
              </a:rPr>
              <a:t>= 16.3% semi-improved </a:t>
            </a:r>
          </a:p>
          <a:p>
            <a:pPr>
              <a:defRPr/>
            </a:pPr>
            <a:r>
              <a:rPr lang="en-GB">
                <a:latin typeface="Arial" charset="0"/>
              </a:rPr>
              <a:t>neutral grassland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383641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52"/>
            <a:ext cx="10515600" cy="1325563"/>
          </a:xfrm>
        </p:spPr>
        <p:txBody>
          <a:bodyPr>
            <a:normAutofit/>
          </a:bodyPr>
          <a:lstStyle/>
          <a:p>
            <a:r>
              <a:rPr lang="en-GB" i="1"/>
              <a:t>Task 2: Phase-1 Habitat Survey</a:t>
            </a:r>
            <a:endParaRPr lang="en-GB" sz="4000" i="1"/>
          </a:p>
        </p:txBody>
      </p:sp>
      <p:sp>
        <p:nvSpPr>
          <p:cNvPr id="3" name="Rectangle 2"/>
          <p:cNvSpPr/>
          <p:nvPr/>
        </p:nvSpPr>
        <p:spPr>
          <a:xfrm>
            <a:off x="906040" y="1449867"/>
            <a:ext cx="10627728" cy="53399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800"/>
          </a:p>
          <a:p>
            <a:r>
              <a:rPr lang="en-GB" sz="2800" b="1">
                <a:solidFill>
                  <a:srgbClr val="002060"/>
                </a:solidFill>
              </a:rPr>
              <a:t>Top marks will go to those who:</a:t>
            </a:r>
            <a:endParaRPr lang="en-GB" sz="2800">
              <a:cs typeface="Calibri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Present the Phase-1 Habitat Map and associated Target Notes (provided on Canvas) in a professional format.</a:t>
            </a:r>
            <a:endParaRPr lang="en-GB" sz="2800">
              <a:cs typeface="Calibri" panose="020F0502020204030204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Accompany the map with a </a:t>
            </a:r>
            <a:r>
              <a:rPr lang="en-US" sz="2800" err="1">
                <a:ea typeface="+mn-lt"/>
                <a:cs typeface="+mn-lt"/>
              </a:rPr>
              <a:t>colour</a:t>
            </a:r>
            <a:r>
              <a:rPr lang="en-US" sz="2800">
                <a:ea typeface="+mn-lt"/>
                <a:cs typeface="+mn-lt"/>
              </a:rPr>
              <a:t>-coded legend defining the JNCC Phase-1 habitat classifications.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Include figure/table legends and ensure both are cited in text.</a:t>
            </a:r>
            <a:endParaRPr lang="en-GB" sz="28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800">
                <a:cs typeface="Calibri"/>
              </a:rPr>
              <a:t>Write a short summary paragraph including the relative extent of each habitat type (calculated as the % of the total area surveyed).</a:t>
            </a:r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GB" sz="2800" b="1">
              <a:solidFill>
                <a:srgbClr val="00206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GB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20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4" y="20857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ea typeface="+mj-lt"/>
                <a:cs typeface="+mj-lt"/>
              </a:rPr>
              <a:t>In your own time: </a:t>
            </a:r>
            <a:endParaRPr lang="en-GB" sz="4000" b="1" i="1"/>
          </a:p>
        </p:txBody>
      </p:sp>
      <p:sp>
        <p:nvSpPr>
          <p:cNvPr id="15" name="Rectangle 14"/>
          <p:cNvSpPr/>
          <p:nvPr/>
        </p:nvSpPr>
        <p:spPr>
          <a:xfrm>
            <a:off x="1006764" y="1805924"/>
            <a:ext cx="9245600" cy="35394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Use the NBN Atlas and Magic websites to identify which protected species and habitats have been observed within 2km of the site.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Use the JNCC Phase-1 Habitat Survey Manual to identify which habitats were recorded on the site.</a:t>
            </a: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Calculate the relative area of each habitat type using the Romer dot method or in ArcGIS/QGIS.</a:t>
            </a: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Write these findings up as the initial stage of your report.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18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“scenario”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Cambridge is experiencing an extreme housing shortage and the Council is considering allowing a new housing development to be built in the old Chalk Pits in Cherry Hinton.</a:t>
            </a:r>
          </a:p>
          <a:p>
            <a:r>
              <a:rPr lang="en-GB"/>
              <a:t>You have been employed to conduct an initial Ecological Impact Assessment of the site.</a:t>
            </a:r>
          </a:p>
          <a:p>
            <a:r>
              <a:rPr lang="en-GB"/>
              <a:t>The report will be shared with the Planning Authorities and help them decide whether to allow the development to go ahead.</a:t>
            </a:r>
          </a:p>
        </p:txBody>
      </p:sp>
    </p:spTree>
    <p:extLst>
      <p:ext uri="{BB962C8B-B14F-4D97-AF65-F5344CB8AC3E}">
        <p14:creationId xmlns:p14="http://schemas.microsoft.com/office/powerpoint/2010/main" val="371872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96" y="438651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/>
              <a:t>The development site – </a:t>
            </a:r>
            <a:br>
              <a:rPr lang="en-GB" sz="4000" b="1" i="1"/>
            </a:br>
            <a:r>
              <a:rPr lang="en-GB" sz="4000" b="1" i="1"/>
              <a:t>Cherry Hinton Chalk Pits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7852" y="3251459"/>
            <a:ext cx="2461240" cy="199165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/>
              <a:t>Lime Kiln Close</a:t>
            </a:r>
          </a:p>
          <a:p>
            <a:endParaRPr lang="en-GB" sz="3200"/>
          </a:p>
          <a:p>
            <a:endParaRPr lang="en-GB"/>
          </a:p>
          <a:p>
            <a:r>
              <a:rPr lang="en-GB"/>
              <a:t>East Pit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14" y="4054480"/>
            <a:ext cx="3817120" cy="2147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15" y="1872306"/>
            <a:ext cx="2806619" cy="2104964"/>
          </a:xfrm>
          <a:prstGeom prst="rect">
            <a:avLst/>
          </a:prstGeom>
        </p:spPr>
      </p:pic>
      <p:pic>
        <p:nvPicPr>
          <p:cNvPr id="11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122" y="656390"/>
            <a:ext cx="1926812" cy="60161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54E16-81D2-44D8-A83E-1C4B3D27B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896"/>
          <a:stretch/>
        </p:blipFill>
        <p:spPr>
          <a:xfrm>
            <a:off x="830296" y="1638527"/>
            <a:ext cx="3421273" cy="46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96" y="444861"/>
            <a:ext cx="6351678" cy="1325563"/>
          </a:xfrm>
        </p:spPr>
        <p:txBody>
          <a:bodyPr>
            <a:normAutofit/>
          </a:bodyPr>
          <a:lstStyle/>
          <a:p>
            <a:r>
              <a:rPr lang="en-GB" sz="4000"/>
              <a:t>The proposed development-</a:t>
            </a:r>
            <a:br>
              <a:rPr lang="en-GB" sz="4000" i="1"/>
            </a:br>
            <a:r>
              <a:rPr lang="en-GB" sz="4000" b="1" i="1"/>
              <a:t>Cambridge's first eco-village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5896"/>
          <a:stretch/>
        </p:blipFill>
        <p:spPr>
          <a:xfrm>
            <a:off x="830296" y="1638527"/>
            <a:ext cx="3421273" cy="46300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6950" y="3357704"/>
            <a:ext cx="5183188" cy="210828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GB"/>
              <a:t>Community Farm 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150 Eco-homes</a:t>
            </a:r>
          </a:p>
          <a:p>
            <a:r>
              <a:rPr lang="en-GB" b="0"/>
              <a:t>Solar panels, green-walls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390" y="1770424"/>
            <a:ext cx="3162426" cy="2108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460" y="4048986"/>
            <a:ext cx="3625356" cy="22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85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i="1"/>
              <a:t>Your assignment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6764" y="1476761"/>
            <a:ext cx="10145310" cy="44781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/>
              <a:t>Part 1 - Establish the ecological value of the development site (40%)</a:t>
            </a:r>
            <a:endParaRPr lang="en-US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/>
              <a:t>Part 2 - </a:t>
            </a:r>
            <a:r>
              <a:rPr lang="en-US" sz="2800" b="1" err="1"/>
              <a:t>Summarise</a:t>
            </a:r>
            <a:r>
              <a:rPr lang="en-US" sz="2800" b="1"/>
              <a:t> how the development might impact the ecological value of the site (50%) </a:t>
            </a:r>
            <a:endParaRPr lang="en-US" sz="2800" b="1">
              <a:cs typeface="Calibri" panose="020F0502020204030204"/>
            </a:endParaRPr>
          </a:p>
          <a:p>
            <a:pPr>
              <a:spcBef>
                <a:spcPts val="600"/>
              </a:spcBef>
            </a:pPr>
            <a:r>
              <a:rPr lang="en-US" sz="2800" b="1"/>
              <a:t>Part 3 - Provide recommendations for further surveys where you feel data is lacking (10%)</a:t>
            </a:r>
            <a:endParaRPr lang="en-US" sz="2800" b="1">
              <a:cs typeface="Calibri" panose="020F0502020204030204"/>
            </a:endParaRPr>
          </a:p>
          <a:p>
            <a:endParaRPr lang="en-US" sz="2800" b="1"/>
          </a:p>
          <a:p>
            <a:endParaRPr lang="en-US" sz="2800" b="1">
              <a:latin typeface="Calibri" panose="020F0502020204030204"/>
              <a:ea typeface="Times New Roman" panose="02020603050405020304" pitchFamily="18" charset="0"/>
              <a:cs typeface="Calibri" panose="020F0502020204030204"/>
            </a:endParaRPr>
          </a:p>
          <a:p>
            <a:r>
              <a:rPr lang="en-GB" sz="1800">
                <a:effectLst/>
                <a:latin typeface="Arial"/>
                <a:ea typeface="Times New Roman" panose="02020603050405020304" pitchFamily="18" charset="0"/>
                <a:cs typeface="Arial"/>
              </a:rPr>
              <a:t>To be handed in via</a:t>
            </a:r>
            <a:r>
              <a:rPr lang="en-GB"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r>
              <a:rPr lang="en-GB" sz="1800">
                <a:effectLst/>
                <a:latin typeface="Arial"/>
                <a:ea typeface="Times New Roman" panose="02020603050405020304" pitchFamily="18" charset="0"/>
                <a:cs typeface="Arial"/>
              </a:rPr>
              <a:t> Turnitin by </a:t>
            </a:r>
            <a:r>
              <a:rPr lang="en-GB">
                <a:latin typeface="Arial"/>
                <a:ea typeface="Times New Roman" panose="02020603050405020304" pitchFamily="18" charset="0"/>
                <a:cs typeface="Arial"/>
              </a:rPr>
              <a:t>14.00 on </a:t>
            </a:r>
            <a:r>
              <a:rPr lang="en-GB" sz="1800">
                <a:effectLst/>
                <a:latin typeface="Arial"/>
                <a:ea typeface="Times New Roman" panose="02020603050405020304" pitchFamily="18" charset="0"/>
                <a:cs typeface="Arial"/>
              </a:rPr>
              <a:t>16</a:t>
            </a:r>
            <a:r>
              <a:rPr lang="en-GB" sz="1800" baseline="30000">
                <a:effectLst/>
                <a:latin typeface="Arial"/>
                <a:ea typeface="Times New Roman" panose="02020603050405020304" pitchFamily="18" charset="0"/>
                <a:cs typeface="Arial"/>
              </a:rPr>
              <a:t>th</a:t>
            </a:r>
            <a:r>
              <a:rPr lang="en-GB" sz="1800">
                <a:effectLst/>
                <a:latin typeface="Arial"/>
                <a:ea typeface="Times New Roman" panose="02020603050405020304" pitchFamily="18" charset="0"/>
                <a:cs typeface="Arial"/>
              </a:rPr>
              <a:t> March 2021.</a:t>
            </a:r>
            <a:r>
              <a:rPr lang="en-GB"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endParaRPr lang="en-GB" sz="1800">
              <a:effectLst/>
              <a:latin typeface="Times New Roman"/>
              <a:ea typeface="Times New Roman" panose="02020603050405020304" pitchFamily="18" charset="0"/>
            </a:endParaRPr>
          </a:p>
          <a:p>
            <a:r>
              <a:rPr lang="en-US" sz="2800" b="1"/>
              <a:t>Max 1500 words.</a:t>
            </a:r>
            <a:endParaRPr lang="en-US" sz="2800" b="1"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4182" y="1302328"/>
            <a:ext cx="10709841" cy="294502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3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A408-DF66-4417-BAFD-C0019CF9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Part 1 Establish the ecological impact of the development site (40%)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0FBB-4116-47E7-AAE3-A234AFFDE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43"/>
            <a:ext cx="9197304" cy="814732"/>
          </a:xfrm>
        </p:spPr>
        <p:txBody>
          <a:bodyPr>
            <a:noAutofit/>
          </a:bodyPr>
          <a:lstStyle/>
          <a:p>
            <a:r>
              <a:rPr lang="en-GB" sz="2800">
                <a:ea typeface="+mn-lt"/>
                <a:cs typeface="+mn-lt"/>
              </a:rPr>
              <a:t>The first part of the assignment consists of two tasks:</a:t>
            </a: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3C765-542C-429B-9366-D16C510BD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342100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cs typeface="Calibri"/>
            </a:endParaRPr>
          </a:p>
          <a:p>
            <a:r>
              <a:rPr lang="en-GB" i="1">
                <a:ea typeface="+mn-lt"/>
                <a:cs typeface="+mn-lt"/>
              </a:rPr>
              <a:t>Task 1: Desk-based scope (30%)</a:t>
            </a:r>
            <a:r>
              <a:rPr lang="en-GB">
                <a:ea typeface="+mn-lt"/>
                <a:cs typeface="+mn-lt"/>
              </a:rPr>
              <a:t> </a:t>
            </a:r>
          </a:p>
          <a:p>
            <a:r>
              <a:rPr lang="en-GB" i="1">
                <a:ea typeface="+mn-lt"/>
                <a:cs typeface="+mn-lt"/>
              </a:rPr>
              <a:t>Task 2: Phase-1 Habitat Survey (10%)</a:t>
            </a:r>
            <a:r>
              <a:rPr lang="en-GB">
                <a:ea typeface="+mn-lt"/>
                <a:cs typeface="+mn-lt"/>
              </a:rPr>
              <a:t> 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06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4" y="439582"/>
            <a:ext cx="10515600" cy="1325563"/>
          </a:xfrm>
        </p:spPr>
        <p:txBody>
          <a:bodyPr>
            <a:normAutofit/>
          </a:bodyPr>
          <a:lstStyle/>
          <a:p>
            <a:r>
              <a:rPr lang="en-GB" i="1"/>
              <a:t>Task 1: Desk-based scope (30%)</a:t>
            </a:r>
            <a:br>
              <a:rPr lang="en-GB"/>
            </a:br>
            <a:endParaRPr lang="en-GB" sz="4000" i="1"/>
          </a:p>
        </p:txBody>
      </p:sp>
      <p:sp>
        <p:nvSpPr>
          <p:cNvPr id="3" name="Rectangle 2"/>
          <p:cNvSpPr/>
          <p:nvPr/>
        </p:nvSpPr>
        <p:spPr>
          <a:xfrm>
            <a:off x="1111341" y="1583736"/>
            <a:ext cx="10204616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</a:pPr>
            <a:endParaRPr lang="en-GB" sz="2000" b="1">
              <a:latin typeface="Arial"/>
              <a:ea typeface="Times New Roman" panose="02020603050405020304" pitchFamily="18" charset="0"/>
              <a:cs typeface="Arial"/>
            </a:endParaRPr>
          </a:p>
          <a:p>
            <a:r>
              <a:rPr lang="en-GB" sz="2400" b="1">
                <a:latin typeface="Arial"/>
                <a:ea typeface="+mn-lt"/>
                <a:cs typeface="Arial"/>
              </a:rPr>
              <a:t>Your first task is to conduct a desk-based scope of the Cherry Hinton Pits and the surrounding landscapes (2km</a:t>
            </a:r>
            <a:r>
              <a:rPr lang="en-GB" sz="2400" b="1" baseline="30000">
                <a:latin typeface="Arial"/>
                <a:ea typeface="+mn-lt"/>
                <a:cs typeface="Arial"/>
              </a:rPr>
              <a:t> </a:t>
            </a:r>
            <a:r>
              <a:rPr lang="en-GB" sz="2400" b="1">
                <a:latin typeface="Arial"/>
                <a:ea typeface="+mn-lt"/>
                <a:cs typeface="Arial"/>
              </a:rPr>
              <a:t>radius).</a:t>
            </a:r>
            <a:endParaRPr lang="en-GB" b="1">
              <a:latin typeface="Arial"/>
              <a:ea typeface="+mn-lt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latin typeface="Arial"/>
                <a:ea typeface="+mn-lt"/>
                <a:cs typeface="Arial"/>
              </a:rPr>
              <a:t>Examine existing records on websites such as NBN Atlas and MAGIC.</a:t>
            </a:r>
            <a:endParaRPr lang="en-GB">
              <a:latin typeface="Arial"/>
              <a:ea typeface="+mn-lt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latin typeface="Arial"/>
                <a:ea typeface="+mn-lt"/>
                <a:cs typeface="Arial"/>
              </a:rPr>
              <a:t>Identify any species, habitats or ecological features that you think the planning authorities should be made aware of. </a:t>
            </a:r>
            <a:endParaRPr lang="en-GB">
              <a:latin typeface="Arial"/>
              <a:ea typeface="+mn-lt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latin typeface="Arial"/>
                <a:ea typeface="+mn-lt"/>
                <a:cs typeface="Arial"/>
              </a:rPr>
              <a:t>Refer back to the lecture on environmental legislation and make sure that you emphasise protected or endangered species and habitats with nature designations. </a:t>
            </a:r>
            <a:endParaRPr lang="en-GB">
              <a:latin typeface="Arial"/>
              <a:ea typeface="+mn-lt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latin typeface="Arial"/>
                <a:ea typeface="+mn-lt"/>
                <a:cs typeface="Arial"/>
              </a:rPr>
              <a:t>Draw attention to natural features with an important ecological role, such as water-courses, flood plains or carbon storage. </a:t>
            </a:r>
            <a:endParaRPr lang="en-GB">
              <a:latin typeface="Arial"/>
              <a:ea typeface="+mn-lt"/>
              <a:cs typeface="Arial"/>
            </a:endParaRPr>
          </a:p>
          <a:p>
            <a:endParaRPr lang="en-GB" sz="2400">
              <a:latin typeface="Arial"/>
              <a:ea typeface="Times New Roman" panose="02020603050405020304" pitchFamily="18" charset="0"/>
              <a:cs typeface="Arial"/>
            </a:endParaRPr>
          </a:p>
          <a:p>
            <a:pPr>
              <a:spcAft>
                <a:spcPts val="0"/>
              </a:spcAft>
            </a:pPr>
            <a:endParaRPr lang="en-GB" sz="2400" b="1">
              <a:solidFill>
                <a:srgbClr val="002060"/>
              </a:solidFill>
              <a:latin typeface="Arial"/>
              <a:ea typeface="Times New Roman" panose="0202060305040502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47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4" y="439582"/>
            <a:ext cx="10515600" cy="1325563"/>
          </a:xfrm>
        </p:spPr>
        <p:txBody>
          <a:bodyPr>
            <a:normAutofit/>
          </a:bodyPr>
          <a:lstStyle/>
          <a:p>
            <a:r>
              <a:rPr lang="en-GB" i="1"/>
              <a:t>Task 1: Desk-based scope (30%)</a:t>
            </a:r>
            <a:br>
              <a:rPr lang="en-GB"/>
            </a:br>
            <a:endParaRPr lang="en-GB" sz="4000" i="1"/>
          </a:p>
        </p:txBody>
      </p:sp>
      <p:sp>
        <p:nvSpPr>
          <p:cNvPr id="3" name="Rectangle 2"/>
          <p:cNvSpPr/>
          <p:nvPr/>
        </p:nvSpPr>
        <p:spPr>
          <a:xfrm>
            <a:off x="1120522" y="1289953"/>
            <a:ext cx="10204616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</a:pPr>
            <a:endParaRPr lang="en-GB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sz="2400">
              <a:latin typeface="Arial"/>
              <a:ea typeface="+mn-lt"/>
              <a:cs typeface="Arial"/>
            </a:endParaRPr>
          </a:p>
          <a:p>
            <a:pPr>
              <a:spcAft>
                <a:spcPts val="0"/>
              </a:spcAft>
            </a:pPr>
            <a:r>
              <a:rPr lang="en-GB" sz="2400" b="1">
                <a:latin typeface="Arial"/>
                <a:ea typeface="Times New Roman" panose="02020603050405020304" pitchFamily="18" charset="0"/>
                <a:cs typeface="Arial"/>
              </a:rPr>
              <a:t>Top marks go to those who:</a:t>
            </a:r>
            <a:endParaRPr lang="en-GB" b="1">
              <a:latin typeface="Arial"/>
              <a:cs typeface="Arial"/>
            </a:endParaRPr>
          </a:p>
          <a:p>
            <a:pPr>
              <a:spcAft>
                <a:spcPts val="0"/>
              </a:spcAft>
            </a:pPr>
            <a:endParaRPr lang="en-GB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>
                <a:latin typeface="Arial" panose="020B0604020202020204" pitchFamily="34" charset="0"/>
                <a:ea typeface="Times New Roman" panose="02020603050405020304" pitchFamily="18" charset="0"/>
              </a:rPr>
              <a:t>Present their scope clearly and concisely.</a:t>
            </a:r>
            <a:endParaRPr lang="en-GB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>
                <a:latin typeface="Arial" panose="020B0604020202020204" pitchFamily="34" charset="0"/>
                <a:ea typeface="Times New Roman" panose="02020603050405020304" pitchFamily="18" charset="0"/>
              </a:rPr>
              <a:t>Identify protected and endangered species and habitats.</a:t>
            </a:r>
            <a:endParaRPr lang="en-GB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>
                <a:latin typeface="Arial" panose="020B0604020202020204" pitchFamily="34" charset="0"/>
                <a:ea typeface="Times New Roman" panose="02020603050405020304" pitchFamily="18" charset="0"/>
              </a:rPr>
              <a:t>Refer to relevant environmental legislation (Site designations, Birds Directive, IUCN Red List).</a:t>
            </a:r>
            <a:endParaRPr lang="en-GB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>
                <a:latin typeface="Arial" panose="020B0604020202020204" pitchFamily="34" charset="0"/>
                <a:ea typeface="Times New Roman" panose="02020603050405020304" pitchFamily="18" charset="0"/>
              </a:rPr>
              <a:t>Identify any natural features with a major role in ecosystem functioning.</a:t>
            </a:r>
            <a:endParaRPr lang="en-GB" sz="2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>
                <a:latin typeface="Arial" panose="020B0604020202020204" pitchFamily="34" charset="0"/>
                <a:ea typeface="Times New Roman" panose="02020603050405020304" pitchFamily="18" charset="0"/>
              </a:rPr>
              <a:t>Label all tables and reference them in the text.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00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GB" sz="2400" b="1">
                <a:solidFill>
                  <a:srgbClr val="002060"/>
                </a:solidFill>
                <a:latin typeface="Calibri"/>
                <a:ea typeface="Times New Roman" panose="02020603050405020304" pitchFamily="18" charset="0"/>
                <a:cs typeface="Calibri"/>
              </a:rPr>
              <a:t>Example layouts will be provided on Canvas.</a:t>
            </a:r>
          </a:p>
          <a:p>
            <a:pPr>
              <a:spcAft>
                <a:spcPts val="0"/>
              </a:spcAft>
            </a:pPr>
            <a:endParaRPr lang="en-GB" sz="32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5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1863</Words>
  <Application>Microsoft Office PowerPoint</Application>
  <PresentationFormat>Widescreen</PresentationFormat>
  <Paragraphs>202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Arial,Sans-Serif</vt:lpstr>
      <vt:lpstr>Calibri</vt:lpstr>
      <vt:lpstr>Calibri Light</vt:lpstr>
      <vt:lpstr>Symbol</vt:lpstr>
      <vt:lpstr>Times</vt:lpstr>
      <vt:lpstr>Times New Roman</vt:lpstr>
      <vt:lpstr>Office Theme</vt:lpstr>
      <vt:lpstr>Element 010   Ecological impact assessment of housing development at Cherry Hinton Chalk Pits   </vt:lpstr>
      <vt:lpstr>What is an Ecological Impact Assessment?  A report written by ecological consultants about the nature-value of potential development sites. Documents the presence of protected habitats and species. Summarises the expected ecological impact of the development.</vt:lpstr>
      <vt:lpstr>The “scenario”</vt:lpstr>
      <vt:lpstr>The development site –  Cherry Hinton Chalk Pits</vt:lpstr>
      <vt:lpstr>The proposed development- Cambridge's first eco-village</vt:lpstr>
      <vt:lpstr>Your assignment </vt:lpstr>
      <vt:lpstr>Part 1 Establish the ecological impact of the development site (40%)</vt:lpstr>
      <vt:lpstr>Task 1: Desk-based scope (30%) </vt:lpstr>
      <vt:lpstr>Task 1: Desk-based scope (30%) </vt:lpstr>
      <vt:lpstr>The Phase-1 Habitat Survey...</vt:lpstr>
      <vt:lpstr>Types of survey  Research projects: Tailored to projects, variable, non-comparable.  National Vegetation Classification (NVC) Surveys: Systematic classification of UK plant communities. Standardised and repeatable. Habitats classified into sub-communities based on their dominant species  Phase-1 Habitat Surveys:  Broad habitat classifications, including human-modified habitats. Allows faster assessment of large areas. Does not require in-depth species knowledge.  </vt:lpstr>
      <vt:lpstr>What does a Phase-1 Habitat Survey entail?</vt:lpstr>
      <vt:lpstr>Assigning habitat categories</vt:lpstr>
      <vt:lpstr>PowerPoint Presentation</vt:lpstr>
      <vt:lpstr>PowerPoint Presentation</vt:lpstr>
      <vt:lpstr>PowerPoint Presentation</vt:lpstr>
      <vt:lpstr>PowerPoint Presentation</vt:lpstr>
      <vt:lpstr>Habitat Map Example….</vt:lpstr>
      <vt:lpstr>PowerPoint Presentation</vt:lpstr>
      <vt:lpstr>Target Note example</vt:lpstr>
      <vt:lpstr>Task 2: Phase-1 Habitat Survey</vt:lpstr>
      <vt:lpstr>PowerPoint Presentation</vt:lpstr>
      <vt:lpstr>Task 2: Phase-1 Habitat Survey</vt:lpstr>
      <vt:lpstr>In your own time: </vt:lpstr>
    </vt:vector>
  </TitlesOfParts>
  <Company>Anglia Ruskin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 010   Ecological impact assessment of            housing development at Cherry Hinton Chalk Pits  To be handed in via  Turnitin by 14.on 16th March 2020.  Max of 2000 words</dc:title>
  <dc:creator>Norfolk, Olivia</dc:creator>
  <cp:lastModifiedBy>Bellett-Travers, David</cp:lastModifiedBy>
  <cp:revision>2</cp:revision>
  <dcterms:created xsi:type="dcterms:W3CDTF">2020-02-10T14:00:29Z</dcterms:created>
  <dcterms:modified xsi:type="dcterms:W3CDTF">2022-02-10T09:36:58Z</dcterms:modified>
</cp:coreProperties>
</file>